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notesMasterIdLst>
    <p:notesMasterId r:id="rId17"/>
  </p:notesMasterIdLst>
  <p:sldIdLst>
    <p:sldId id="256" r:id="rId2"/>
    <p:sldId id="295" r:id="rId3"/>
    <p:sldId id="280" r:id="rId4"/>
    <p:sldId id="290" r:id="rId5"/>
    <p:sldId id="289" r:id="rId6"/>
    <p:sldId id="288" r:id="rId7"/>
    <p:sldId id="284" r:id="rId8"/>
    <p:sldId id="282" r:id="rId9"/>
    <p:sldId id="275" r:id="rId10"/>
    <p:sldId id="285" r:id="rId11"/>
    <p:sldId id="291" r:id="rId12"/>
    <p:sldId id="287" r:id="rId13"/>
    <p:sldId id="286" r:id="rId14"/>
    <p:sldId id="292" r:id="rId15"/>
    <p:sldId id="29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1232" autoAdjust="0"/>
  </p:normalViewPr>
  <p:slideViewPr>
    <p:cSldViewPr snapToGrid="0">
      <p:cViewPr varScale="1">
        <p:scale>
          <a:sx n="60" d="100"/>
          <a:sy n="60" d="100"/>
        </p:scale>
        <p:origin x="114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5039EC-EEAB-40E7-8933-2DC04C6EB847}" type="doc">
      <dgm:prSet loTypeId="urn:microsoft.com/office/officeart/2005/8/layout/default#1" loCatId="list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6C4C4C0B-F86C-4986-92B6-F09E969F1720}">
      <dgm:prSet phldrT="[Текст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uk-UA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Комунікативна,    </a:t>
          </a:r>
        </a:p>
        <a:p>
          <a:r>
            <a:rPr lang="uk-UA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текстова </a:t>
          </a:r>
          <a:endParaRPr lang="ru-RU" sz="30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08C4B-476F-47C2-ADD4-D0EBA3C766F8}" type="parTrans" cxnId="{C48A68E2-07F9-46E6-8F86-A05D6F076FE6}">
      <dgm:prSet/>
      <dgm:spPr/>
      <dgm:t>
        <a:bodyPr/>
        <a:lstStyle/>
        <a:p>
          <a:endParaRPr lang="ru-RU"/>
        </a:p>
      </dgm:t>
    </dgm:pt>
    <dgm:pt modelId="{01FCF3AE-1386-42D8-9905-8AC20350EE2C}" type="sibTrans" cxnId="{C48A68E2-07F9-46E6-8F86-A05D6F076FE6}">
      <dgm:prSet/>
      <dgm:spPr/>
      <dgm:t>
        <a:bodyPr/>
        <a:lstStyle/>
        <a:p>
          <a:endParaRPr lang="ru-RU"/>
        </a:p>
      </dgm:t>
    </dgm:pt>
    <dgm:pt modelId="{433FE34C-4AF2-445C-B5D2-0F706363283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Тематична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C86B86-8966-44C4-9EBA-604790AFFFCB}" type="parTrans" cxnId="{6E8E6E37-F247-4627-B120-949B0851A92D}">
      <dgm:prSet/>
      <dgm:spPr/>
      <dgm:t>
        <a:bodyPr/>
        <a:lstStyle/>
        <a:p>
          <a:endParaRPr lang="ru-RU"/>
        </a:p>
      </dgm:t>
    </dgm:pt>
    <dgm:pt modelId="{1AF81A40-92AD-43A2-A21D-858439A151D1}" type="sibTrans" cxnId="{6E8E6E37-F247-4627-B120-949B0851A92D}">
      <dgm:prSet/>
      <dgm:spPr/>
      <dgm:t>
        <a:bodyPr/>
        <a:lstStyle/>
        <a:p>
          <a:endParaRPr lang="ru-RU"/>
        </a:p>
      </dgm:t>
    </dgm:pt>
    <dgm:pt modelId="{1D071638-19B4-49FE-B195-CF9619F9338C}">
      <dgm:prSet phldrT="[Текст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Професійна, інструментальна 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DEA73E-A999-431C-BC86-5A51140FC9EE}" type="parTrans" cxnId="{C45C22C9-8277-457A-9ACB-E86F81232F29}">
      <dgm:prSet/>
      <dgm:spPr/>
      <dgm:t>
        <a:bodyPr/>
        <a:lstStyle/>
        <a:p>
          <a:endParaRPr lang="ru-RU"/>
        </a:p>
      </dgm:t>
    </dgm:pt>
    <dgm:pt modelId="{A0C0CB5F-4828-40B4-8C61-963EFBEE2473}" type="sibTrans" cxnId="{C45C22C9-8277-457A-9ACB-E86F81232F29}">
      <dgm:prSet/>
      <dgm:spPr/>
      <dgm:t>
        <a:bodyPr/>
        <a:lstStyle/>
        <a:p>
          <a:endParaRPr lang="ru-RU"/>
        </a:p>
      </dgm:t>
    </dgm:pt>
    <dgm:pt modelId="{1EF69F11-2B29-4086-9AD2-048D87A9FDE5}">
      <dgm:prSet phldrT="[Текст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Міжособистісна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EB8F1B-A244-46BC-9A57-47D790F0A623}" type="parTrans" cxnId="{F814E834-5125-452D-8780-9DE32CA5C5CD}">
      <dgm:prSet/>
      <dgm:spPr/>
      <dgm:t>
        <a:bodyPr/>
        <a:lstStyle/>
        <a:p>
          <a:endParaRPr lang="ru-RU"/>
        </a:p>
      </dgm:t>
    </dgm:pt>
    <dgm:pt modelId="{98CC5695-CA82-4208-B82B-E30CEB3D2D22}" type="sibTrans" cxnId="{F814E834-5125-452D-8780-9DE32CA5C5CD}">
      <dgm:prSet/>
      <dgm:spPr/>
      <dgm:t>
        <a:bodyPr/>
        <a:lstStyle/>
        <a:p>
          <a:endParaRPr lang="ru-RU"/>
        </a:p>
      </dgm:t>
    </dgm:pt>
    <dgm:pt modelId="{6E7B5090-1EDB-4A2F-8C2F-9CC492CB8B02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Психофізіологічна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872229-9A2F-49B9-B33E-AAAA41B384F9}" type="parTrans" cxnId="{B209D620-1386-453F-8B85-D0C2137B1073}">
      <dgm:prSet/>
      <dgm:spPr/>
      <dgm:t>
        <a:bodyPr/>
        <a:lstStyle/>
        <a:p>
          <a:endParaRPr lang="ru-RU"/>
        </a:p>
      </dgm:t>
    </dgm:pt>
    <dgm:pt modelId="{E2DA63A0-4E10-4CA6-898C-3D2E9A8BA018}" type="sibTrans" cxnId="{B209D620-1386-453F-8B85-D0C2137B1073}">
      <dgm:prSet/>
      <dgm:spPr/>
      <dgm:t>
        <a:bodyPr/>
        <a:lstStyle/>
        <a:p>
          <a:endParaRPr lang="ru-RU"/>
        </a:p>
      </dgm:t>
    </dgm:pt>
    <dgm:pt modelId="{06EE5DE6-199B-487E-AA19-61DD0E347E51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uk-UA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Міжкультурна, культурна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065FE1-B511-4C66-B65D-9D690E9D97AF}" type="parTrans" cxnId="{DEE9EFE8-616F-4B84-BD38-70A36F89A1F6}">
      <dgm:prSet/>
      <dgm:spPr/>
      <dgm:t>
        <a:bodyPr/>
        <a:lstStyle/>
        <a:p>
          <a:endParaRPr lang="ru-RU"/>
        </a:p>
      </dgm:t>
    </dgm:pt>
    <dgm:pt modelId="{C08097A4-BE1A-4430-B4BE-4BDC9F652B98}" type="sibTrans" cxnId="{DEE9EFE8-616F-4B84-BD38-70A36F89A1F6}">
      <dgm:prSet/>
      <dgm:spPr/>
      <dgm:t>
        <a:bodyPr/>
        <a:lstStyle/>
        <a:p>
          <a:endParaRPr lang="ru-RU"/>
        </a:p>
      </dgm:t>
    </dgm:pt>
    <dgm:pt modelId="{5692302E-A571-4E54-8D75-9EF78AD7FEF6}">
      <dgm:prSet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Стратегічна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731EF1-7BC9-4CE7-A39A-5F90457F8138}" type="parTrans" cxnId="{65DEDDBE-1AFA-47FD-9B23-8AC248533430}">
      <dgm:prSet/>
      <dgm:spPr/>
      <dgm:t>
        <a:bodyPr/>
        <a:lstStyle/>
        <a:p>
          <a:endParaRPr lang="ru-RU"/>
        </a:p>
      </dgm:t>
    </dgm:pt>
    <dgm:pt modelId="{42A851B7-55AC-4E01-9D47-57EE3D6810B1}" type="sibTrans" cxnId="{65DEDDBE-1AFA-47FD-9B23-8AC248533430}">
      <dgm:prSet/>
      <dgm:spPr/>
      <dgm:t>
        <a:bodyPr/>
        <a:lstStyle/>
        <a:p>
          <a:endParaRPr lang="ru-RU"/>
        </a:p>
      </dgm:t>
    </dgm:pt>
    <dgm:pt modelId="{DAD34FD2-80BB-46ED-8C71-FCA5D3B5E1B3}" type="pres">
      <dgm:prSet presAssocID="{AE5039EC-EEAB-40E7-8933-2DC04C6EB84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C0CAF1-9A6F-4F0C-BFF9-733E1677079B}" type="pres">
      <dgm:prSet presAssocID="{6C4C4C0B-F86C-4986-92B6-F09E969F1720}" presName="node" presStyleLbl="node1" presStyleIdx="0" presStyleCnt="7" custScaleX="110521" custLinFactNeighborX="-12617" custLinFactNeighborY="80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1CFB4D-E2A9-44C2-8284-65042B9C688D}" type="pres">
      <dgm:prSet presAssocID="{01FCF3AE-1386-42D8-9905-8AC20350EE2C}" presName="sibTrans" presStyleCnt="0"/>
      <dgm:spPr/>
      <dgm:t>
        <a:bodyPr/>
        <a:lstStyle/>
        <a:p>
          <a:endParaRPr lang="ru-RU"/>
        </a:p>
      </dgm:t>
    </dgm:pt>
    <dgm:pt modelId="{FFB97441-04B6-4039-9DFE-5E0AFE682D59}" type="pres">
      <dgm:prSet presAssocID="{06EE5DE6-199B-487E-AA19-61DD0E347E51}" presName="node" presStyleLbl="node1" presStyleIdx="1" presStyleCnt="7" custLinFactNeighborX="-12450" custLinFactNeighborY="8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2F0898-B1A5-41D9-8C9C-181B0DE80406}" type="pres">
      <dgm:prSet presAssocID="{C08097A4-BE1A-4430-B4BE-4BDC9F652B98}" presName="sibTrans" presStyleCnt="0"/>
      <dgm:spPr/>
      <dgm:t>
        <a:bodyPr/>
        <a:lstStyle/>
        <a:p>
          <a:endParaRPr lang="ru-RU"/>
        </a:p>
      </dgm:t>
    </dgm:pt>
    <dgm:pt modelId="{DCE87BB2-CA73-4E83-9F20-FB0C8D39B29D}" type="pres">
      <dgm:prSet presAssocID="{433FE34C-4AF2-445C-B5D2-0F7063632830}" presName="node" presStyleLbl="node1" presStyleIdx="2" presStyleCnt="7" custLinFactNeighborX="-11245" custLinFactNeighborY="80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F9C89E-CC88-45E8-8E68-FAEAA1FA4008}" type="pres">
      <dgm:prSet presAssocID="{1AF81A40-92AD-43A2-A21D-858439A151D1}" presName="sibTrans" presStyleCnt="0"/>
      <dgm:spPr/>
      <dgm:t>
        <a:bodyPr/>
        <a:lstStyle/>
        <a:p>
          <a:endParaRPr lang="ru-RU"/>
        </a:p>
      </dgm:t>
    </dgm:pt>
    <dgm:pt modelId="{2227C1A7-44B3-417A-829E-A9FD1589E7A3}" type="pres">
      <dgm:prSet presAssocID="{1D071638-19B4-49FE-B195-CF9619F9338C}" presName="node" presStyleLbl="node1" presStyleIdx="3" presStyleCnt="7" custScaleX="150154" custLinFactNeighborX="-26197" custLinFactNeighborY="66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7577C1-FA6C-4BCF-B049-010199905A9E}" type="pres">
      <dgm:prSet presAssocID="{A0C0CB5F-4828-40B4-8C61-963EFBEE2473}" presName="sibTrans" presStyleCnt="0"/>
      <dgm:spPr/>
      <dgm:t>
        <a:bodyPr/>
        <a:lstStyle/>
        <a:p>
          <a:endParaRPr lang="ru-RU"/>
        </a:p>
      </dgm:t>
    </dgm:pt>
    <dgm:pt modelId="{ABD59F50-80F3-4BF2-8DC5-233DF4B22D81}" type="pres">
      <dgm:prSet presAssocID="{1EF69F11-2B29-4086-9AD2-048D87A9FDE5}" presName="node" presStyleLbl="node1" presStyleIdx="4" presStyleCnt="7" custScaleX="155602" custLinFactNeighborX="1634" custLinFactNeighborY="59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23D063-7136-41F1-AF2D-48555B0EEFCE}" type="pres">
      <dgm:prSet presAssocID="{98CC5695-CA82-4208-B82B-E30CEB3D2D22}" presName="sibTrans" presStyleCnt="0"/>
      <dgm:spPr/>
      <dgm:t>
        <a:bodyPr/>
        <a:lstStyle/>
        <a:p>
          <a:endParaRPr lang="ru-RU"/>
        </a:p>
      </dgm:t>
    </dgm:pt>
    <dgm:pt modelId="{50F32505-515F-481D-8768-DE501B19956A}" type="pres">
      <dgm:prSet presAssocID="{6E7B5090-1EDB-4A2F-8C2F-9CC492CB8B02}" presName="node" presStyleLbl="node1" presStyleIdx="5" presStyleCnt="7" custScaleX="148201" custLinFactNeighborX="-28826" custLinFactNeighborY="2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74378B-3828-4192-A568-664F014D8BC9}" type="pres">
      <dgm:prSet presAssocID="{E2DA63A0-4E10-4CA6-898C-3D2E9A8BA018}" presName="sibTrans" presStyleCnt="0"/>
      <dgm:spPr/>
      <dgm:t>
        <a:bodyPr/>
        <a:lstStyle/>
        <a:p>
          <a:endParaRPr lang="ru-RU"/>
        </a:p>
      </dgm:t>
    </dgm:pt>
    <dgm:pt modelId="{76AFC616-32BB-43AE-979A-0ADD3B259A26}" type="pres">
      <dgm:prSet presAssocID="{5692302E-A571-4E54-8D75-9EF78AD7FEF6}" presName="node" presStyleLbl="node1" presStyleIdx="6" presStyleCnt="7" custScaleX="150273" custLinFactNeighborX="1258" custLinFactNeighborY="-51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DEDDBE-1AFA-47FD-9B23-8AC248533430}" srcId="{AE5039EC-EEAB-40E7-8933-2DC04C6EB847}" destId="{5692302E-A571-4E54-8D75-9EF78AD7FEF6}" srcOrd="6" destOrd="0" parTransId="{09731EF1-7BC9-4CE7-A39A-5F90457F8138}" sibTransId="{42A851B7-55AC-4E01-9D47-57EE3D6810B1}"/>
    <dgm:cxn modelId="{500A674F-255B-4450-AC75-C3566A28F1FC}" type="presOf" srcId="{1EF69F11-2B29-4086-9AD2-048D87A9FDE5}" destId="{ABD59F50-80F3-4BF2-8DC5-233DF4B22D81}" srcOrd="0" destOrd="0" presId="urn:microsoft.com/office/officeart/2005/8/layout/default#1"/>
    <dgm:cxn modelId="{F814E834-5125-452D-8780-9DE32CA5C5CD}" srcId="{AE5039EC-EEAB-40E7-8933-2DC04C6EB847}" destId="{1EF69F11-2B29-4086-9AD2-048D87A9FDE5}" srcOrd="4" destOrd="0" parTransId="{49EB8F1B-A244-46BC-9A57-47D790F0A623}" sibTransId="{98CC5695-CA82-4208-B82B-E30CEB3D2D22}"/>
    <dgm:cxn modelId="{C45C22C9-8277-457A-9ACB-E86F81232F29}" srcId="{AE5039EC-EEAB-40E7-8933-2DC04C6EB847}" destId="{1D071638-19B4-49FE-B195-CF9619F9338C}" srcOrd="3" destOrd="0" parTransId="{9BDEA73E-A999-431C-BC86-5A51140FC9EE}" sibTransId="{A0C0CB5F-4828-40B4-8C61-963EFBEE2473}"/>
    <dgm:cxn modelId="{EB66ADEC-3D6A-46DD-9416-39B81FF4EC27}" type="presOf" srcId="{AE5039EC-EEAB-40E7-8933-2DC04C6EB847}" destId="{DAD34FD2-80BB-46ED-8C71-FCA5D3B5E1B3}" srcOrd="0" destOrd="0" presId="urn:microsoft.com/office/officeart/2005/8/layout/default#1"/>
    <dgm:cxn modelId="{9929CC69-65E5-40E8-85CF-4C9B131165CB}" type="presOf" srcId="{5692302E-A571-4E54-8D75-9EF78AD7FEF6}" destId="{76AFC616-32BB-43AE-979A-0ADD3B259A26}" srcOrd="0" destOrd="0" presId="urn:microsoft.com/office/officeart/2005/8/layout/default#1"/>
    <dgm:cxn modelId="{ECEBE908-F389-48C4-905B-5B7AEDFCD9A0}" type="presOf" srcId="{433FE34C-4AF2-445C-B5D2-0F7063632830}" destId="{DCE87BB2-CA73-4E83-9F20-FB0C8D39B29D}" srcOrd="0" destOrd="0" presId="urn:microsoft.com/office/officeart/2005/8/layout/default#1"/>
    <dgm:cxn modelId="{14876CC7-05FC-4C9E-BE67-DAFC954E5946}" type="presOf" srcId="{6E7B5090-1EDB-4A2F-8C2F-9CC492CB8B02}" destId="{50F32505-515F-481D-8768-DE501B19956A}" srcOrd="0" destOrd="0" presId="urn:microsoft.com/office/officeart/2005/8/layout/default#1"/>
    <dgm:cxn modelId="{B209D620-1386-453F-8B85-D0C2137B1073}" srcId="{AE5039EC-EEAB-40E7-8933-2DC04C6EB847}" destId="{6E7B5090-1EDB-4A2F-8C2F-9CC492CB8B02}" srcOrd="5" destOrd="0" parTransId="{72872229-9A2F-49B9-B33E-AAAA41B384F9}" sibTransId="{E2DA63A0-4E10-4CA6-898C-3D2E9A8BA018}"/>
    <dgm:cxn modelId="{EAE7841E-FB4E-4F4A-8269-5A9697F96325}" type="presOf" srcId="{1D071638-19B4-49FE-B195-CF9619F9338C}" destId="{2227C1A7-44B3-417A-829E-A9FD1589E7A3}" srcOrd="0" destOrd="0" presId="urn:microsoft.com/office/officeart/2005/8/layout/default#1"/>
    <dgm:cxn modelId="{DEE9EFE8-616F-4B84-BD38-70A36F89A1F6}" srcId="{AE5039EC-EEAB-40E7-8933-2DC04C6EB847}" destId="{06EE5DE6-199B-487E-AA19-61DD0E347E51}" srcOrd="1" destOrd="0" parTransId="{95065FE1-B511-4C66-B65D-9D690E9D97AF}" sibTransId="{C08097A4-BE1A-4430-B4BE-4BDC9F652B98}"/>
    <dgm:cxn modelId="{E0C512D4-BDB6-413C-B55F-5833548B2B2C}" type="presOf" srcId="{06EE5DE6-199B-487E-AA19-61DD0E347E51}" destId="{FFB97441-04B6-4039-9DFE-5E0AFE682D59}" srcOrd="0" destOrd="0" presId="urn:microsoft.com/office/officeart/2005/8/layout/default#1"/>
    <dgm:cxn modelId="{C48A68E2-07F9-46E6-8F86-A05D6F076FE6}" srcId="{AE5039EC-EEAB-40E7-8933-2DC04C6EB847}" destId="{6C4C4C0B-F86C-4986-92B6-F09E969F1720}" srcOrd="0" destOrd="0" parTransId="{EBC08C4B-476F-47C2-ADD4-D0EBA3C766F8}" sibTransId="{01FCF3AE-1386-42D8-9905-8AC20350EE2C}"/>
    <dgm:cxn modelId="{6E8E6E37-F247-4627-B120-949B0851A92D}" srcId="{AE5039EC-EEAB-40E7-8933-2DC04C6EB847}" destId="{433FE34C-4AF2-445C-B5D2-0F7063632830}" srcOrd="2" destOrd="0" parTransId="{34C86B86-8966-44C4-9EBA-604790AFFFCB}" sibTransId="{1AF81A40-92AD-43A2-A21D-858439A151D1}"/>
    <dgm:cxn modelId="{2D5E421D-CC12-420E-BDAF-6060A2229CB3}" type="presOf" srcId="{6C4C4C0B-F86C-4986-92B6-F09E969F1720}" destId="{38C0CAF1-9A6F-4F0C-BFF9-733E1677079B}" srcOrd="0" destOrd="0" presId="urn:microsoft.com/office/officeart/2005/8/layout/default#1"/>
    <dgm:cxn modelId="{A8F5B845-7D2B-484A-8D52-24FF44693DC0}" type="presParOf" srcId="{DAD34FD2-80BB-46ED-8C71-FCA5D3B5E1B3}" destId="{38C0CAF1-9A6F-4F0C-BFF9-733E1677079B}" srcOrd="0" destOrd="0" presId="urn:microsoft.com/office/officeart/2005/8/layout/default#1"/>
    <dgm:cxn modelId="{0860EA9F-3FE4-442C-B3CD-A2B956516899}" type="presParOf" srcId="{DAD34FD2-80BB-46ED-8C71-FCA5D3B5E1B3}" destId="{E61CFB4D-E2A9-44C2-8284-65042B9C688D}" srcOrd="1" destOrd="0" presId="urn:microsoft.com/office/officeart/2005/8/layout/default#1"/>
    <dgm:cxn modelId="{9A75CEA6-8E1C-4ABE-9136-FF27C3D37D10}" type="presParOf" srcId="{DAD34FD2-80BB-46ED-8C71-FCA5D3B5E1B3}" destId="{FFB97441-04B6-4039-9DFE-5E0AFE682D59}" srcOrd="2" destOrd="0" presId="urn:microsoft.com/office/officeart/2005/8/layout/default#1"/>
    <dgm:cxn modelId="{667AF3A7-EAE9-4F1C-9112-46C856263B6E}" type="presParOf" srcId="{DAD34FD2-80BB-46ED-8C71-FCA5D3B5E1B3}" destId="{E12F0898-B1A5-41D9-8C9C-181B0DE80406}" srcOrd="3" destOrd="0" presId="urn:microsoft.com/office/officeart/2005/8/layout/default#1"/>
    <dgm:cxn modelId="{6D88B17A-CF84-4299-A904-BB39730D4E15}" type="presParOf" srcId="{DAD34FD2-80BB-46ED-8C71-FCA5D3B5E1B3}" destId="{DCE87BB2-CA73-4E83-9F20-FB0C8D39B29D}" srcOrd="4" destOrd="0" presId="urn:microsoft.com/office/officeart/2005/8/layout/default#1"/>
    <dgm:cxn modelId="{9C819D77-A6CD-4ABB-9984-A2C2BB89BB90}" type="presParOf" srcId="{DAD34FD2-80BB-46ED-8C71-FCA5D3B5E1B3}" destId="{7BF9C89E-CC88-45E8-8E68-FAEAA1FA4008}" srcOrd="5" destOrd="0" presId="urn:microsoft.com/office/officeart/2005/8/layout/default#1"/>
    <dgm:cxn modelId="{8CE0D3F7-A887-4D74-AFCA-1EB888C01468}" type="presParOf" srcId="{DAD34FD2-80BB-46ED-8C71-FCA5D3B5E1B3}" destId="{2227C1A7-44B3-417A-829E-A9FD1589E7A3}" srcOrd="6" destOrd="0" presId="urn:microsoft.com/office/officeart/2005/8/layout/default#1"/>
    <dgm:cxn modelId="{95015171-4563-42FC-8D77-DBE162498079}" type="presParOf" srcId="{DAD34FD2-80BB-46ED-8C71-FCA5D3B5E1B3}" destId="{337577C1-FA6C-4BCF-B049-010199905A9E}" srcOrd="7" destOrd="0" presId="urn:microsoft.com/office/officeart/2005/8/layout/default#1"/>
    <dgm:cxn modelId="{C81E473D-9506-4492-83DF-92918F55F393}" type="presParOf" srcId="{DAD34FD2-80BB-46ED-8C71-FCA5D3B5E1B3}" destId="{ABD59F50-80F3-4BF2-8DC5-233DF4B22D81}" srcOrd="8" destOrd="0" presId="urn:microsoft.com/office/officeart/2005/8/layout/default#1"/>
    <dgm:cxn modelId="{C3A43A22-1797-4849-8529-A80E23AB1926}" type="presParOf" srcId="{DAD34FD2-80BB-46ED-8C71-FCA5D3B5E1B3}" destId="{8E23D063-7136-41F1-AF2D-48555B0EEFCE}" srcOrd="9" destOrd="0" presId="urn:microsoft.com/office/officeart/2005/8/layout/default#1"/>
    <dgm:cxn modelId="{6E869071-5AD2-4D51-A15F-0E409E63F21A}" type="presParOf" srcId="{DAD34FD2-80BB-46ED-8C71-FCA5D3B5E1B3}" destId="{50F32505-515F-481D-8768-DE501B19956A}" srcOrd="10" destOrd="0" presId="urn:microsoft.com/office/officeart/2005/8/layout/default#1"/>
    <dgm:cxn modelId="{B0972A7D-D21A-4724-8EDF-F44A42186BDD}" type="presParOf" srcId="{DAD34FD2-80BB-46ED-8C71-FCA5D3B5E1B3}" destId="{F174378B-3828-4192-A568-664F014D8BC9}" srcOrd="11" destOrd="0" presId="urn:microsoft.com/office/officeart/2005/8/layout/default#1"/>
    <dgm:cxn modelId="{0B53D309-098B-4F2D-8740-A5E257FF1E96}" type="presParOf" srcId="{DAD34FD2-80BB-46ED-8C71-FCA5D3B5E1B3}" destId="{76AFC616-32BB-43AE-979A-0ADD3B259A26}" srcOrd="1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F9CB66-6EDD-494E-BD80-E1FF4B52391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8CFA45-0B21-4B2A-BE7F-B8A92D21D9F5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Перекладацька компетенція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25D01A-F038-4068-AC2F-51D7C938676C}" type="parTrans" cxnId="{F258CEF4-F756-4218-B8A4-3C7EBAE53325}">
      <dgm:prSet/>
      <dgm:spPr/>
      <dgm:t>
        <a:bodyPr/>
        <a:lstStyle/>
        <a:p>
          <a:endParaRPr lang="ru-RU"/>
        </a:p>
      </dgm:t>
    </dgm:pt>
    <dgm:pt modelId="{8E6419D3-E5CE-4C15-8DCD-F18E78B8EAC9}" type="sibTrans" cxnId="{F258CEF4-F756-4218-B8A4-3C7EBAE53325}">
      <dgm:prSet/>
      <dgm:spPr/>
      <dgm:t>
        <a:bodyPr/>
        <a:lstStyle/>
        <a:p>
          <a:endParaRPr lang="ru-RU"/>
        </a:p>
      </dgm:t>
    </dgm:pt>
    <dgm:pt modelId="{94417D3F-A3E9-413E-AC9C-D287C7179C14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Білінгвальна компетенція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06E14E-9AC5-487A-AE07-2141FBBB5483}" type="parTrans" cxnId="{E236788A-0930-469C-A12E-C439BF8872E7}">
      <dgm:prSet/>
      <dgm:spPr/>
      <dgm:t>
        <a:bodyPr/>
        <a:lstStyle/>
        <a:p>
          <a:endParaRPr lang="ru-RU"/>
        </a:p>
      </dgm:t>
    </dgm:pt>
    <dgm:pt modelId="{5267C98B-4DB4-421D-BBAE-6F301AB9B55D}" type="sibTrans" cxnId="{E236788A-0930-469C-A12E-C439BF8872E7}">
      <dgm:prSet/>
      <dgm:spPr/>
      <dgm:t>
        <a:bodyPr/>
        <a:lstStyle/>
        <a:p>
          <a:endParaRPr lang="ru-RU"/>
        </a:p>
      </dgm:t>
    </dgm:pt>
    <dgm:pt modelId="{6D1B0B7E-1DAE-498E-AA7B-8933C2207C2A}">
      <dgm:prSet phldrT="[Текст]" custT="1"/>
      <dgm:spPr/>
      <dgm:t>
        <a:bodyPr/>
        <a:lstStyle/>
        <a:p>
          <a:r>
            <a:rPr lang="uk-UA" sz="3600" dirty="0" smtClean="0"/>
            <a:t> </a:t>
          </a:r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Стратегічна</a:t>
          </a:r>
        </a:p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компетенція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AD5ECA-F492-473D-9171-9468E9EB9D59}" type="parTrans" cxnId="{C4F821FD-39D6-43D4-AF3F-BF45A2C1D8A2}">
      <dgm:prSet/>
      <dgm:spPr/>
      <dgm:t>
        <a:bodyPr/>
        <a:lstStyle/>
        <a:p>
          <a:endParaRPr lang="ru-RU"/>
        </a:p>
      </dgm:t>
    </dgm:pt>
    <dgm:pt modelId="{728AA9AF-6E68-4FA3-B1B1-CF1DA6F737E6}" type="sibTrans" cxnId="{C4F821FD-39D6-43D4-AF3F-BF45A2C1D8A2}">
      <dgm:prSet/>
      <dgm:spPr/>
      <dgm:t>
        <a:bodyPr/>
        <a:lstStyle/>
        <a:p>
          <a:endParaRPr lang="ru-RU"/>
        </a:p>
      </dgm:t>
    </dgm:pt>
    <dgm:pt modelId="{57036BB2-4256-44BA-8702-10325AD68B48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Екстра-лінгвістична</a:t>
          </a:r>
        </a:p>
        <a:p>
          <a:r>
            <a:rPr lang="uk-UA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компетенція</a:t>
          </a:r>
          <a:endParaRPr lang="ru-RU" sz="28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663AC0-5DE0-4FA3-B284-AE0C4A1F998C}" type="parTrans" cxnId="{9F11D9E1-7F89-45FC-8547-B0D1CEB41973}">
      <dgm:prSet/>
      <dgm:spPr/>
      <dgm:t>
        <a:bodyPr/>
        <a:lstStyle/>
        <a:p>
          <a:endParaRPr lang="ru-RU"/>
        </a:p>
      </dgm:t>
    </dgm:pt>
    <dgm:pt modelId="{8E59BB7E-567A-41CC-A1C1-EF01C19C8F51}" type="sibTrans" cxnId="{9F11D9E1-7F89-45FC-8547-B0D1CEB41973}">
      <dgm:prSet/>
      <dgm:spPr/>
      <dgm:t>
        <a:bodyPr/>
        <a:lstStyle/>
        <a:p>
          <a:endParaRPr lang="ru-RU"/>
        </a:p>
      </dgm:t>
    </dgm:pt>
    <dgm:pt modelId="{DC00B17B-FC02-4F34-82FC-665C089F1B85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Особистісна </a:t>
          </a:r>
        </a:p>
        <a:p>
          <a:r>
            <a:rPr lang="uk-UA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компетенція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168CA-635A-4809-A659-25B0ABECA0D7}" type="parTrans" cxnId="{C96D1078-298C-4A2E-870B-43E3689A799D}">
      <dgm:prSet/>
      <dgm:spPr/>
      <dgm:t>
        <a:bodyPr/>
        <a:lstStyle/>
        <a:p>
          <a:endParaRPr lang="ru-RU"/>
        </a:p>
      </dgm:t>
    </dgm:pt>
    <dgm:pt modelId="{1C183DF3-EECB-4B75-B3CE-3133ACEB7B41}" type="sibTrans" cxnId="{C96D1078-298C-4A2E-870B-43E3689A799D}">
      <dgm:prSet/>
      <dgm:spPr/>
      <dgm:t>
        <a:bodyPr/>
        <a:lstStyle/>
        <a:p>
          <a:endParaRPr lang="ru-RU"/>
        </a:p>
      </dgm:t>
    </dgm:pt>
    <dgm:pt modelId="{6B5D73F4-7ECA-4024-B741-A00E21A200F8}" type="pres">
      <dgm:prSet presAssocID="{60F9CB66-6EDD-494E-BD80-E1FF4B52391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86CF2F-D0BB-4BEB-BFA6-4E33596CF7D1}" type="pres">
      <dgm:prSet presAssocID="{168CFA45-0B21-4B2A-BE7F-B8A92D21D9F5}" presName="centerShape" presStyleLbl="node0" presStyleIdx="0" presStyleCnt="1" custScaleX="255327" custScaleY="109517" custLinFactNeighborX="608" custLinFactNeighborY="303"/>
      <dgm:spPr/>
      <dgm:t>
        <a:bodyPr/>
        <a:lstStyle/>
        <a:p>
          <a:endParaRPr lang="ru-RU"/>
        </a:p>
      </dgm:t>
    </dgm:pt>
    <dgm:pt modelId="{A647B1BB-104D-4031-8E57-45D723B4EEF6}" type="pres">
      <dgm:prSet presAssocID="{DD06E14E-9AC5-487A-AE07-2141FBBB5483}" presName="Name9" presStyleLbl="parChTrans1D2" presStyleIdx="0" presStyleCnt="4"/>
      <dgm:spPr/>
      <dgm:t>
        <a:bodyPr/>
        <a:lstStyle/>
        <a:p>
          <a:endParaRPr lang="ru-RU"/>
        </a:p>
      </dgm:t>
    </dgm:pt>
    <dgm:pt modelId="{F03A27C2-22B2-4D70-97C4-22B19AA5DB6F}" type="pres">
      <dgm:prSet presAssocID="{DD06E14E-9AC5-487A-AE07-2141FBBB5483}" presName="connTx" presStyleLbl="parChTrans1D2" presStyleIdx="0" presStyleCnt="4"/>
      <dgm:spPr/>
      <dgm:t>
        <a:bodyPr/>
        <a:lstStyle/>
        <a:p>
          <a:endParaRPr lang="ru-RU"/>
        </a:p>
      </dgm:t>
    </dgm:pt>
    <dgm:pt modelId="{6A069815-842A-4D73-8803-7D736A8AB3BB}" type="pres">
      <dgm:prSet presAssocID="{94417D3F-A3E9-413E-AC9C-D287C7179C14}" presName="node" presStyleLbl="node1" presStyleIdx="0" presStyleCnt="4" custScaleX="220243" custRadScaleRad="100012" custRadScaleInc="20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8FD884-DDCA-4DA2-9DA6-CCFBA130BC9F}" type="pres">
      <dgm:prSet presAssocID="{96AD5ECA-F492-473D-9171-9468E9EB9D59}" presName="Name9" presStyleLbl="parChTrans1D2" presStyleIdx="1" presStyleCnt="4"/>
      <dgm:spPr/>
      <dgm:t>
        <a:bodyPr/>
        <a:lstStyle/>
        <a:p>
          <a:endParaRPr lang="ru-RU"/>
        </a:p>
      </dgm:t>
    </dgm:pt>
    <dgm:pt modelId="{74CA282B-2BE5-490A-BB05-3F2DF24AEE7C}" type="pres">
      <dgm:prSet presAssocID="{96AD5ECA-F492-473D-9171-9468E9EB9D59}" presName="connTx" presStyleLbl="parChTrans1D2" presStyleIdx="1" presStyleCnt="4"/>
      <dgm:spPr/>
      <dgm:t>
        <a:bodyPr/>
        <a:lstStyle/>
        <a:p>
          <a:endParaRPr lang="ru-RU"/>
        </a:p>
      </dgm:t>
    </dgm:pt>
    <dgm:pt modelId="{E824458F-82CC-446C-B23F-A98D4CABBF83}" type="pres">
      <dgm:prSet presAssocID="{6D1B0B7E-1DAE-498E-AA7B-8933C2207C2A}" presName="node" presStyleLbl="node1" presStyleIdx="1" presStyleCnt="4" custScaleX="210593" custScaleY="102597" custRadScaleRad="186931" custRadScaleInc="31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510DD7-6518-4BF3-92C4-E9FFDB24AD9D}" type="pres">
      <dgm:prSet presAssocID="{BC663AC0-5DE0-4FA3-B284-AE0C4A1F998C}" presName="Name9" presStyleLbl="parChTrans1D2" presStyleIdx="2" presStyleCnt="4"/>
      <dgm:spPr/>
      <dgm:t>
        <a:bodyPr/>
        <a:lstStyle/>
        <a:p>
          <a:endParaRPr lang="ru-RU"/>
        </a:p>
      </dgm:t>
    </dgm:pt>
    <dgm:pt modelId="{9F4B1343-0362-4B0C-B283-2DE64DC1D30B}" type="pres">
      <dgm:prSet presAssocID="{BC663AC0-5DE0-4FA3-B284-AE0C4A1F998C}" presName="connTx" presStyleLbl="parChTrans1D2" presStyleIdx="2" presStyleCnt="4"/>
      <dgm:spPr/>
      <dgm:t>
        <a:bodyPr/>
        <a:lstStyle/>
        <a:p>
          <a:endParaRPr lang="ru-RU"/>
        </a:p>
      </dgm:t>
    </dgm:pt>
    <dgm:pt modelId="{A4D74D95-8CE7-4CD6-BF89-62F255FB5BEE}" type="pres">
      <dgm:prSet presAssocID="{57036BB2-4256-44BA-8702-10325AD68B48}" presName="node" presStyleLbl="node1" presStyleIdx="2" presStyleCnt="4" custScaleX="223220" custScaleY="96033" custRadScaleRad="95202" custRadScaleInc="147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1CF9ED-0131-4465-8738-3F60A80377B7}" type="pres">
      <dgm:prSet presAssocID="{DB0168CA-635A-4809-A659-25B0ABECA0D7}" presName="Name9" presStyleLbl="parChTrans1D2" presStyleIdx="3" presStyleCnt="4"/>
      <dgm:spPr/>
      <dgm:t>
        <a:bodyPr/>
        <a:lstStyle/>
        <a:p>
          <a:endParaRPr lang="ru-RU"/>
        </a:p>
      </dgm:t>
    </dgm:pt>
    <dgm:pt modelId="{12ECD2BD-CD40-4BEC-974A-D493B1FDAB3F}" type="pres">
      <dgm:prSet presAssocID="{DB0168CA-635A-4809-A659-25B0ABECA0D7}" presName="connTx" presStyleLbl="parChTrans1D2" presStyleIdx="3" presStyleCnt="4"/>
      <dgm:spPr/>
      <dgm:t>
        <a:bodyPr/>
        <a:lstStyle/>
        <a:p>
          <a:endParaRPr lang="ru-RU"/>
        </a:p>
      </dgm:t>
    </dgm:pt>
    <dgm:pt modelId="{8CDACA86-2618-41F2-B9E0-4C05D40776D8}" type="pres">
      <dgm:prSet presAssocID="{DC00B17B-FC02-4F34-82FC-665C089F1B85}" presName="node" presStyleLbl="node1" presStyleIdx="3" presStyleCnt="4" custScaleX="203870" custRadScaleRad="182185" custRadScaleInc="-33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B11FB7-EFCB-4E8C-8268-FBFE1F2D53AC}" type="presOf" srcId="{DB0168CA-635A-4809-A659-25B0ABECA0D7}" destId="{5E1CF9ED-0131-4465-8738-3F60A80377B7}" srcOrd="0" destOrd="0" presId="urn:microsoft.com/office/officeart/2005/8/layout/radial1"/>
    <dgm:cxn modelId="{9F11D9E1-7F89-45FC-8547-B0D1CEB41973}" srcId="{168CFA45-0B21-4B2A-BE7F-B8A92D21D9F5}" destId="{57036BB2-4256-44BA-8702-10325AD68B48}" srcOrd="2" destOrd="0" parTransId="{BC663AC0-5DE0-4FA3-B284-AE0C4A1F998C}" sibTransId="{8E59BB7E-567A-41CC-A1C1-EF01C19C8F51}"/>
    <dgm:cxn modelId="{65CADB92-2618-48FC-BA8E-CEA153EE1373}" type="presOf" srcId="{BC663AC0-5DE0-4FA3-B284-AE0C4A1F998C}" destId="{9F4B1343-0362-4B0C-B283-2DE64DC1D30B}" srcOrd="1" destOrd="0" presId="urn:microsoft.com/office/officeart/2005/8/layout/radial1"/>
    <dgm:cxn modelId="{13A315F0-0A1C-4C76-9C95-C1F5B2976B41}" type="presOf" srcId="{168CFA45-0B21-4B2A-BE7F-B8A92D21D9F5}" destId="{0786CF2F-D0BB-4BEB-BFA6-4E33596CF7D1}" srcOrd="0" destOrd="0" presId="urn:microsoft.com/office/officeart/2005/8/layout/radial1"/>
    <dgm:cxn modelId="{F258CEF4-F756-4218-B8A4-3C7EBAE53325}" srcId="{60F9CB66-6EDD-494E-BD80-E1FF4B523910}" destId="{168CFA45-0B21-4B2A-BE7F-B8A92D21D9F5}" srcOrd="0" destOrd="0" parTransId="{BD25D01A-F038-4068-AC2F-51D7C938676C}" sibTransId="{8E6419D3-E5CE-4C15-8DCD-F18E78B8EAC9}"/>
    <dgm:cxn modelId="{A07ED286-24EC-42E5-8B51-D7E858628988}" type="presOf" srcId="{DD06E14E-9AC5-487A-AE07-2141FBBB5483}" destId="{F03A27C2-22B2-4D70-97C4-22B19AA5DB6F}" srcOrd="1" destOrd="0" presId="urn:microsoft.com/office/officeart/2005/8/layout/radial1"/>
    <dgm:cxn modelId="{7640B4F4-3EF7-4956-942A-0CB5AF793157}" type="presOf" srcId="{DB0168CA-635A-4809-A659-25B0ABECA0D7}" destId="{12ECD2BD-CD40-4BEC-974A-D493B1FDAB3F}" srcOrd="1" destOrd="0" presId="urn:microsoft.com/office/officeart/2005/8/layout/radial1"/>
    <dgm:cxn modelId="{42F5D198-5C67-4BBA-B6A9-A7B3F2A02398}" type="presOf" srcId="{57036BB2-4256-44BA-8702-10325AD68B48}" destId="{A4D74D95-8CE7-4CD6-BF89-62F255FB5BEE}" srcOrd="0" destOrd="0" presId="urn:microsoft.com/office/officeart/2005/8/layout/radial1"/>
    <dgm:cxn modelId="{3E9177AC-86DE-4430-91A4-03051C6DAB50}" type="presOf" srcId="{DC00B17B-FC02-4F34-82FC-665C089F1B85}" destId="{8CDACA86-2618-41F2-B9E0-4C05D40776D8}" srcOrd="0" destOrd="0" presId="urn:microsoft.com/office/officeart/2005/8/layout/radial1"/>
    <dgm:cxn modelId="{E236788A-0930-469C-A12E-C439BF8872E7}" srcId="{168CFA45-0B21-4B2A-BE7F-B8A92D21D9F5}" destId="{94417D3F-A3E9-413E-AC9C-D287C7179C14}" srcOrd="0" destOrd="0" parTransId="{DD06E14E-9AC5-487A-AE07-2141FBBB5483}" sibTransId="{5267C98B-4DB4-421D-BBAE-6F301AB9B55D}"/>
    <dgm:cxn modelId="{5BA4E683-03E8-41A1-AA57-2D4A3098DA64}" type="presOf" srcId="{BC663AC0-5DE0-4FA3-B284-AE0C4A1F998C}" destId="{7A510DD7-6518-4BF3-92C4-E9FFDB24AD9D}" srcOrd="0" destOrd="0" presId="urn:microsoft.com/office/officeart/2005/8/layout/radial1"/>
    <dgm:cxn modelId="{CF649FE5-C2BC-4223-93FA-C6B591683425}" type="presOf" srcId="{96AD5ECA-F492-473D-9171-9468E9EB9D59}" destId="{C28FD884-DDCA-4DA2-9DA6-CCFBA130BC9F}" srcOrd="0" destOrd="0" presId="urn:microsoft.com/office/officeart/2005/8/layout/radial1"/>
    <dgm:cxn modelId="{46FD4D23-F4FE-405E-B78A-FDD4CBBACFC2}" type="presOf" srcId="{96AD5ECA-F492-473D-9171-9468E9EB9D59}" destId="{74CA282B-2BE5-490A-BB05-3F2DF24AEE7C}" srcOrd="1" destOrd="0" presId="urn:microsoft.com/office/officeart/2005/8/layout/radial1"/>
    <dgm:cxn modelId="{2A8DB6AA-8039-4B22-8FE1-3F5F4AF42488}" type="presOf" srcId="{DD06E14E-9AC5-487A-AE07-2141FBBB5483}" destId="{A647B1BB-104D-4031-8E57-45D723B4EEF6}" srcOrd="0" destOrd="0" presId="urn:microsoft.com/office/officeart/2005/8/layout/radial1"/>
    <dgm:cxn modelId="{C96D1078-298C-4A2E-870B-43E3689A799D}" srcId="{168CFA45-0B21-4B2A-BE7F-B8A92D21D9F5}" destId="{DC00B17B-FC02-4F34-82FC-665C089F1B85}" srcOrd="3" destOrd="0" parTransId="{DB0168CA-635A-4809-A659-25B0ABECA0D7}" sibTransId="{1C183DF3-EECB-4B75-B3CE-3133ACEB7B41}"/>
    <dgm:cxn modelId="{B13F6721-EA51-43F5-AFE8-AEFA4E59C387}" type="presOf" srcId="{6D1B0B7E-1DAE-498E-AA7B-8933C2207C2A}" destId="{E824458F-82CC-446C-B23F-A98D4CABBF83}" srcOrd="0" destOrd="0" presId="urn:microsoft.com/office/officeart/2005/8/layout/radial1"/>
    <dgm:cxn modelId="{9BCE49D6-6977-4DAB-BB66-50DC4A6B29AA}" type="presOf" srcId="{94417D3F-A3E9-413E-AC9C-D287C7179C14}" destId="{6A069815-842A-4D73-8803-7D736A8AB3BB}" srcOrd="0" destOrd="0" presId="urn:microsoft.com/office/officeart/2005/8/layout/radial1"/>
    <dgm:cxn modelId="{84D4EF51-4893-4ACC-92CD-F695B5CC112C}" type="presOf" srcId="{60F9CB66-6EDD-494E-BD80-E1FF4B523910}" destId="{6B5D73F4-7ECA-4024-B741-A00E21A200F8}" srcOrd="0" destOrd="0" presId="urn:microsoft.com/office/officeart/2005/8/layout/radial1"/>
    <dgm:cxn modelId="{C4F821FD-39D6-43D4-AF3F-BF45A2C1D8A2}" srcId="{168CFA45-0B21-4B2A-BE7F-B8A92D21D9F5}" destId="{6D1B0B7E-1DAE-498E-AA7B-8933C2207C2A}" srcOrd="1" destOrd="0" parTransId="{96AD5ECA-F492-473D-9171-9468E9EB9D59}" sibTransId="{728AA9AF-6E68-4FA3-B1B1-CF1DA6F737E6}"/>
    <dgm:cxn modelId="{C6F56FA7-D704-4FA6-966A-875DBA3597CC}" type="presParOf" srcId="{6B5D73F4-7ECA-4024-B741-A00E21A200F8}" destId="{0786CF2F-D0BB-4BEB-BFA6-4E33596CF7D1}" srcOrd="0" destOrd="0" presId="urn:microsoft.com/office/officeart/2005/8/layout/radial1"/>
    <dgm:cxn modelId="{CF531ED6-E6CF-4A6E-AC37-E7DB57D1CE4C}" type="presParOf" srcId="{6B5D73F4-7ECA-4024-B741-A00E21A200F8}" destId="{A647B1BB-104D-4031-8E57-45D723B4EEF6}" srcOrd="1" destOrd="0" presId="urn:microsoft.com/office/officeart/2005/8/layout/radial1"/>
    <dgm:cxn modelId="{5435C445-9547-409D-9F89-BD7EF7C496B6}" type="presParOf" srcId="{A647B1BB-104D-4031-8E57-45D723B4EEF6}" destId="{F03A27C2-22B2-4D70-97C4-22B19AA5DB6F}" srcOrd="0" destOrd="0" presId="urn:microsoft.com/office/officeart/2005/8/layout/radial1"/>
    <dgm:cxn modelId="{6DFA909B-5156-47AF-A8E7-937208487D7A}" type="presParOf" srcId="{6B5D73F4-7ECA-4024-B741-A00E21A200F8}" destId="{6A069815-842A-4D73-8803-7D736A8AB3BB}" srcOrd="2" destOrd="0" presId="urn:microsoft.com/office/officeart/2005/8/layout/radial1"/>
    <dgm:cxn modelId="{E7DD8399-6E24-4C80-868A-A444765C2212}" type="presParOf" srcId="{6B5D73F4-7ECA-4024-B741-A00E21A200F8}" destId="{C28FD884-DDCA-4DA2-9DA6-CCFBA130BC9F}" srcOrd="3" destOrd="0" presId="urn:microsoft.com/office/officeart/2005/8/layout/radial1"/>
    <dgm:cxn modelId="{15CB7407-7128-4482-A033-A6A86C2E846C}" type="presParOf" srcId="{C28FD884-DDCA-4DA2-9DA6-CCFBA130BC9F}" destId="{74CA282B-2BE5-490A-BB05-3F2DF24AEE7C}" srcOrd="0" destOrd="0" presId="urn:microsoft.com/office/officeart/2005/8/layout/radial1"/>
    <dgm:cxn modelId="{21151CE3-8C0C-4190-B927-584844DE0175}" type="presParOf" srcId="{6B5D73F4-7ECA-4024-B741-A00E21A200F8}" destId="{E824458F-82CC-446C-B23F-A98D4CABBF83}" srcOrd="4" destOrd="0" presId="urn:microsoft.com/office/officeart/2005/8/layout/radial1"/>
    <dgm:cxn modelId="{39CF5168-1DE9-43B9-9059-6D0B560FCE5C}" type="presParOf" srcId="{6B5D73F4-7ECA-4024-B741-A00E21A200F8}" destId="{7A510DD7-6518-4BF3-92C4-E9FFDB24AD9D}" srcOrd="5" destOrd="0" presId="urn:microsoft.com/office/officeart/2005/8/layout/radial1"/>
    <dgm:cxn modelId="{63BC5FB1-CE67-4DBA-8092-3802727C106D}" type="presParOf" srcId="{7A510DD7-6518-4BF3-92C4-E9FFDB24AD9D}" destId="{9F4B1343-0362-4B0C-B283-2DE64DC1D30B}" srcOrd="0" destOrd="0" presId="urn:microsoft.com/office/officeart/2005/8/layout/radial1"/>
    <dgm:cxn modelId="{45ACDE2B-706B-4437-8202-438E37D92B1F}" type="presParOf" srcId="{6B5D73F4-7ECA-4024-B741-A00E21A200F8}" destId="{A4D74D95-8CE7-4CD6-BF89-62F255FB5BEE}" srcOrd="6" destOrd="0" presId="urn:microsoft.com/office/officeart/2005/8/layout/radial1"/>
    <dgm:cxn modelId="{DCB655A4-AE76-4AA8-BE34-A27245A924EC}" type="presParOf" srcId="{6B5D73F4-7ECA-4024-B741-A00E21A200F8}" destId="{5E1CF9ED-0131-4465-8738-3F60A80377B7}" srcOrd="7" destOrd="0" presId="urn:microsoft.com/office/officeart/2005/8/layout/radial1"/>
    <dgm:cxn modelId="{7FC9E2E6-035D-4C48-8DC4-D983A24AA8AD}" type="presParOf" srcId="{5E1CF9ED-0131-4465-8738-3F60A80377B7}" destId="{12ECD2BD-CD40-4BEC-974A-D493B1FDAB3F}" srcOrd="0" destOrd="0" presId="urn:microsoft.com/office/officeart/2005/8/layout/radial1"/>
    <dgm:cxn modelId="{4A0B0008-0077-413E-BFDD-BB23717D4D65}" type="presParOf" srcId="{6B5D73F4-7ECA-4024-B741-A00E21A200F8}" destId="{8CDACA86-2618-41F2-B9E0-4C05D40776D8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D0BE22-2D05-454B-A7C4-29E15ED92E3C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F1B95BE0-C4A3-478D-AE26-CC86F972AF16}">
      <dgm:prSet/>
      <dgm:spPr/>
      <dgm:t>
        <a:bodyPr/>
        <a:lstStyle/>
        <a:p>
          <a:pPr rtl="0"/>
          <a:r>
            <a:rPr lang="uk-UA" b="1" dirty="0" smtClean="0">
              <a:solidFill>
                <a:schemeClr val="bg1"/>
              </a:solidFill>
            </a:rPr>
            <a:t>Вступ до фаху (</a:t>
          </a:r>
          <a:r>
            <a:rPr lang="uk-UA" b="1" dirty="0" err="1" smtClean="0">
              <a:solidFill>
                <a:schemeClr val="bg1"/>
              </a:solidFill>
            </a:rPr>
            <a:t>перекладознавство</a:t>
          </a:r>
          <a:r>
            <a:rPr lang="uk-UA" b="1" dirty="0" smtClean="0">
              <a:solidFill>
                <a:schemeClr val="bg1"/>
              </a:solidFill>
            </a:rPr>
            <a:t>)  </a:t>
          </a:r>
          <a:endParaRPr lang="ru-RU" dirty="0">
            <a:solidFill>
              <a:schemeClr val="bg1"/>
            </a:solidFill>
          </a:endParaRPr>
        </a:p>
      </dgm:t>
    </dgm:pt>
    <dgm:pt modelId="{8C750BC0-46C1-4EDA-9647-9F931CF53781}" type="parTrans" cxnId="{BE14B2A1-7BC6-44DE-9274-4A34289D8452}">
      <dgm:prSet/>
      <dgm:spPr/>
      <dgm:t>
        <a:bodyPr/>
        <a:lstStyle/>
        <a:p>
          <a:endParaRPr lang="ru-RU"/>
        </a:p>
      </dgm:t>
    </dgm:pt>
    <dgm:pt modelId="{A25949AD-51BD-4DA3-A48E-C313A51FF82D}" type="sibTrans" cxnId="{BE14B2A1-7BC6-44DE-9274-4A34289D8452}">
      <dgm:prSet/>
      <dgm:spPr/>
      <dgm:t>
        <a:bodyPr/>
        <a:lstStyle/>
        <a:p>
          <a:endParaRPr lang="ru-RU"/>
        </a:p>
      </dgm:t>
    </dgm:pt>
    <dgm:pt modelId="{E3467873-1613-4341-97D6-141AF7922C7B}">
      <dgm:prSet/>
      <dgm:spPr/>
      <dgm:t>
        <a:bodyPr/>
        <a:lstStyle/>
        <a:p>
          <a:pPr rtl="0"/>
          <a:r>
            <a:rPr lang="uk-UA" b="1" dirty="0" smtClean="0">
              <a:solidFill>
                <a:schemeClr val="bg1"/>
              </a:solidFill>
            </a:rPr>
            <a:t>Теорія перекладу </a:t>
          </a:r>
          <a:endParaRPr lang="ru-RU" dirty="0">
            <a:solidFill>
              <a:schemeClr val="bg1"/>
            </a:solidFill>
          </a:endParaRPr>
        </a:p>
      </dgm:t>
    </dgm:pt>
    <dgm:pt modelId="{328543DA-39AF-42E8-B24B-91DAE3E78517}" type="parTrans" cxnId="{80FF8968-4C06-4383-ABFA-998F1F3130BA}">
      <dgm:prSet/>
      <dgm:spPr/>
      <dgm:t>
        <a:bodyPr/>
        <a:lstStyle/>
        <a:p>
          <a:endParaRPr lang="ru-RU"/>
        </a:p>
      </dgm:t>
    </dgm:pt>
    <dgm:pt modelId="{C3DDD45A-8B81-4525-A6F5-27324CD05A6A}" type="sibTrans" cxnId="{80FF8968-4C06-4383-ABFA-998F1F3130BA}">
      <dgm:prSet/>
      <dgm:spPr/>
      <dgm:t>
        <a:bodyPr/>
        <a:lstStyle/>
        <a:p>
          <a:endParaRPr lang="ru-RU"/>
        </a:p>
      </dgm:t>
    </dgm:pt>
    <dgm:pt modelId="{6EA186A2-E64A-41C7-B4FD-BA0D6CF4162A}">
      <dgm:prSet/>
      <dgm:spPr/>
      <dgm:t>
        <a:bodyPr/>
        <a:lstStyle/>
        <a:p>
          <a:pPr rtl="0"/>
          <a:r>
            <a:rPr lang="uk-UA" b="1" dirty="0" smtClean="0">
              <a:solidFill>
                <a:schemeClr val="bg1"/>
              </a:solidFill>
            </a:rPr>
            <a:t>Практика перекладу (перша, друга, третя мова)</a:t>
          </a:r>
          <a:endParaRPr lang="ru-RU" b="1" dirty="0">
            <a:solidFill>
              <a:schemeClr val="bg1"/>
            </a:solidFill>
          </a:endParaRPr>
        </a:p>
      </dgm:t>
    </dgm:pt>
    <dgm:pt modelId="{CE03CF43-3685-4654-A23F-6E67E95A0672}" type="parTrans" cxnId="{CBBE7BAE-4006-4269-AAB3-548F08743A2D}">
      <dgm:prSet/>
      <dgm:spPr/>
      <dgm:t>
        <a:bodyPr/>
        <a:lstStyle/>
        <a:p>
          <a:endParaRPr lang="ru-RU"/>
        </a:p>
      </dgm:t>
    </dgm:pt>
    <dgm:pt modelId="{B3EA97A4-F027-49C2-8EFC-CE074B4D52D0}" type="sibTrans" cxnId="{CBBE7BAE-4006-4269-AAB3-548F08743A2D}">
      <dgm:prSet/>
      <dgm:spPr/>
      <dgm:t>
        <a:bodyPr/>
        <a:lstStyle/>
        <a:p>
          <a:endParaRPr lang="ru-RU"/>
        </a:p>
      </dgm:t>
    </dgm:pt>
    <dgm:pt modelId="{BBF0D93F-D625-4164-A39F-E15AF7650005}">
      <dgm:prSet/>
      <dgm:spPr/>
      <dgm:t>
        <a:bodyPr/>
        <a:lstStyle/>
        <a:p>
          <a:pPr rtl="0"/>
          <a:r>
            <a:rPr lang="uk-UA" b="1" dirty="0" smtClean="0">
              <a:solidFill>
                <a:schemeClr val="bg1"/>
              </a:solidFill>
            </a:rPr>
            <a:t>Перекладацький аналіз тексту</a:t>
          </a:r>
          <a:endParaRPr lang="ru-RU" dirty="0">
            <a:solidFill>
              <a:schemeClr val="bg1"/>
            </a:solidFill>
          </a:endParaRPr>
        </a:p>
      </dgm:t>
    </dgm:pt>
    <dgm:pt modelId="{18270043-8302-4FC1-90B6-30E5A5C5572C}" type="parTrans" cxnId="{6C15DEB8-9822-43D5-9684-F933BDC68F34}">
      <dgm:prSet/>
      <dgm:spPr/>
      <dgm:t>
        <a:bodyPr/>
        <a:lstStyle/>
        <a:p>
          <a:endParaRPr lang="ru-RU"/>
        </a:p>
      </dgm:t>
    </dgm:pt>
    <dgm:pt modelId="{8D56FCB9-E6B8-4181-9872-2A3A7D74731B}" type="sibTrans" cxnId="{6C15DEB8-9822-43D5-9684-F933BDC68F34}">
      <dgm:prSet/>
      <dgm:spPr/>
      <dgm:t>
        <a:bodyPr/>
        <a:lstStyle/>
        <a:p>
          <a:endParaRPr lang="ru-RU"/>
        </a:p>
      </dgm:t>
    </dgm:pt>
    <dgm:pt modelId="{95582171-2F0C-4DB1-9EFE-1652D23894D7}">
      <dgm:prSet/>
      <dgm:spPr/>
      <dgm:t>
        <a:bodyPr/>
        <a:lstStyle/>
        <a:p>
          <a:pPr rtl="0"/>
          <a:r>
            <a:rPr lang="uk-UA" b="1" dirty="0" smtClean="0">
              <a:solidFill>
                <a:schemeClr val="bg1"/>
              </a:solidFill>
            </a:rPr>
            <a:t>Комп'ютерні технології в </a:t>
          </a:r>
          <a:r>
            <a:rPr lang="uk-UA" b="1" dirty="0" err="1" smtClean="0">
              <a:solidFill>
                <a:schemeClr val="bg1"/>
              </a:solidFill>
            </a:rPr>
            <a:t>перекладознавстві</a:t>
          </a:r>
          <a:endParaRPr lang="ru-RU" dirty="0">
            <a:solidFill>
              <a:schemeClr val="bg1"/>
            </a:solidFill>
          </a:endParaRPr>
        </a:p>
      </dgm:t>
    </dgm:pt>
    <dgm:pt modelId="{3FE9474C-5919-4106-A50E-7BD2DFB8AEBB}" type="parTrans" cxnId="{EBCD3CE9-503B-499D-876A-5B5836472E89}">
      <dgm:prSet/>
      <dgm:spPr/>
      <dgm:t>
        <a:bodyPr/>
        <a:lstStyle/>
        <a:p>
          <a:endParaRPr lang="ru-RU"/>
        </a:p>
      </dgm:t>
    </dgm:pt>
    <dgm:pt modelId="{23B17415-4188-4D36-93BD-2BE34811CD34}" type="sibTrans" cxnId="{EBCD3CE9-503B-499D-876A-5B5836472E89}">
      <dgm:prSet/>
      <dgm:spPr/>
      <dgm:t>
        <a:bodyPr/>
        <a:lstStyle/>
        <a:p>
          <a:endParaRPr lang="ru-RU"/>
        </a:p>
      </dgm:t>
    </dgm:pt>
    <dgm:pt modelId="{A3DE7642-874D-4AF4-BC1D-526C316A5F50}" type="pres">
      <dgm:prSet presAssocID="{F0D0BE22-2D05-454B-A7C4-29E15ED92E3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A8E9A9-76F2-4371-AB4E-88F313DA17D2}" type="pres">
      <dgm:prSet presAssocID="{F1B95BE0-C4A3-478D-AE26-CC86F972AF1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457E4C-BDCC-404C-83CE-1F3E3DA18D1E}" type="pres">
      <dgm:prSet presAssocID="{A25949AD-51BD-4DA3-A48E-C313A51FF82D}" presName="spacer" presStyleCnt="0"/>
      <dgm:spPr/>
    </dgm:pt>
    <dgm:pt modelId="{E2F7598A-6B84-4BDE-8494-D70C02353315}" type="pres">
      <dgm:prSet presAssocID="{E3467873-1613-4341-97D6-141AF7922C7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5A3658-D00B-428C-83F1-70358495CE23}" type="pres">
      <dgm:prSet presAssocID="{C3DDD45A-8B81-4525-A6F5-27324CD05A6A}" presName="spacer" presStyleCnt="0"/>
      <dgm:spPr/>
    </dgm:pt>
    <dgm:pt modelId="{4C913BE4-E020-4BA4-BE44-078615FBE2FB}" type="pres">
      <dgm:prSet presAssocID="{6EA186A2-E64A-41C7-B4FD-BA0D6CF4162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9EEB19-7EBA-49BB-BBC7-185E2826D4EB}" type="pres">
      <dgm:prSet presAssocID="{B3EA97A4-F027-49C2-8EFC-CE074B4D52D0}" presName="spacer" presStyleCnt="0"/>
      <dgm:spPr/>
    </dgm:pt>
    <dgm:pt modelId="{92ABE72B-0D23-4D36-B41E-0473B7A562FB}" type="pres">
      <dgm:prSet presAssocID="{BBF0D93F-D625-4164-A39F-E15AF765000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8B19EF-C02E-4F24-AACC-A4026E0F8973}" type="pres">
      <dgm:prSet presAssocID="{8D56FCB9-E6B8-4181-9872-2A3A7D74731B}" presName="spacer" presStyleCnt="0"/>
      <dgm:spPr/>
    </dgm:pt>
    <dgm:pt modelId="{33A020F0-CAF3-4DDC-9045-4FAD95C96F17}" type="pres">
      <dgm:prSet presAssocID="{95582171-2F0C-4DB1-9EFE-1652D23894D7}" presName="parentText" presStyleLbl="node1" presStyleIdx="4" presStyleCnt="5" custLinFactNeighborX="191" custLinFactNeighborY="6614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557A59-528A-43E1-ACD4-5F913C02AA85}" type="presOf" srcId="{BBF0D93F-D625-4164-A39F-E15AF7650005}" destId="{92ABE72B-0D23-4D36-B41E-0473B7A562FB}" srcOrd="0" destOrd="0" presId="urn:microsoft.com/office/officeart/2005/8/layout/vList2"/>
    <dgm:cxn modelId="{D2471A74-F576-429F-A156-168890085C45}" type="presOf" srcId="{6EA186A2-E64A-41C7-B4FD-BA0D6CF4162A}" destId="{4C913BE4-E020-4BA4-BE44-078615FBE2FB}" srcOrd="0" destOrd="0" presId="urn:microsoft.com/office/officeart/2005/8/layout/vList2"/>
    <dgm:cxn modelId="{A6751C16-135B-42EC-A812-89028996CF9E}" type="presOf" srcId="{E3467873-1613-4341-97D6-141AF7922C7B}" destId="{E2F7598A-6B84-4BDE-8494-D70C02353315}" srcOrd="0" destOrd="0" presId="urn:microsoft.com/office/officeart/2005/8/layout/vList2"/>
    <dgm:cxn modelId="{CBBE7BAE-4006-4269-AAB3-548F08743A2D}" srcId="{F0D0BE22-2D05-454B-A7C4-29E15ED92E3C}" destId="{6EA186A2-E64A-41C7-B4FD-BA0D6CF4162A}" srcOrd="2" destOrd="0" parTransId="{CE03CF43-3685-4654-A23F-6E67E95A0672}" sibTransId="{B3EA97A4-F027-49C2-8EFC-CE074B4D52D0}"/>
    <dgm:cxn modelId="{4975DFC3-B0E8-4B9A-9A85-6FFB1D6F378C}" type="presOf" srcId="{F0D0BE22-2D05-454B-A7C4-29E15ED92E3C}" destId="{A3DE7642-874D-4AF4-BC1D-526C316A5F50}" srcOrd="0" destOrd="0" presId="urn:microsoft.com/office/officeart/2005/8/layout/vList2"/>
    <dgm:cxn modelId="{2B61C2C7-E435-4EE3-802A-D83DDE4E4183}" type="presOf" srcId="{F1B95BE0-C4A3-478D-AE26-CC86F972AF16}" destId="{43A8E9A9-76F2-4371-AB4E-88F313DA17D2}" srcOrd="0" destOrd="0" presId="urn:microsoft.com/office/officeart/2005/8/layout/vList2"/>
    <dgm:cxn modelId="{6C15DEB8-9822-43D5-9684-F933BDC68F34}" srcId="{F0D0BE22-2D05-454B-A7C4-29E15ED92E3C}" destId="{BBF0D93F-D625-4164-A39F-E15AF7650005}" srcOrd="3" destOrd="0" parTransId="{18270043-8302-4FC1-90B6-30E5A5C5572C}" sibTransId="{8D56FCB9-E6B8-4181-9872-2A3A7D74731B}"/>
    <dgm:cxn modelId="{80FF8968-4C06-4383-ABFA-998F1F3130BA}" srcId="{F0D0BE22-2D05-454B-A7C4-29E15ED92E3C}" destId="{E3467873-1613-4341-97D6-141AF7922C7B}" srcOrd="1" destOrd="0" parTransId="{328543DA-39AF-42E8-B24B-91DAE3E78517}" sibTransId="{C3DDD45A-8B81-4525-A6F5-27324CD05A6A}"/>
    <dgm:cxn modelId="{50567D9D-EC29-4886-B9A4-77544F25AF5E}" type="presOf" srcId="{95582171-2F0C-4DB1-9EFE-1652D23894D7}" destId="{33A020F0-CAF3-4DDC-9045-4FAD95C96F17}" srcOrd="0" destOrd="0" presId="urn:microsoft.com/office/officeart/2005/8/layout/vList2"/>
    <dgm:cxn modelId="{BE14B2A1-7BC6-44DE-9274-4A34289D8452}" srcId="{F0D0BE22-2D05-454B-A7C4-29E15ED92E3C}" destId="{F1B95BE0-C4A3-478D-AE26-CC86F972AF16}" srcOrd="0" destOrd="0" parTransId="{8C750BC0-46C1-4EDA-9647-9F931CF53781}" sibTransId="{A25949AD-51BD-4DA3-A48E-C313A51FF82D}"/>
    <dgm:cxn modelId="{EBCD3CE9-503B-499D-876A-5B5836472E89}" srcId="{F0D0BE22-2D05-454B-A7C4-29E15ED92E3C}" destId="{95582171-2F0C-4DB1-9EFE-1652D23894D7}" srcOrd="4" destOrd="0" parTransId="{3FE9474C-5919-4106-A50E-7BD2DFB8AEBB}" sibTransId="{23B17415-4188-4D36-93BD-2BE34811CD34}"/>
    <dgm:cxn modelId="{889AD747-35A7-4620-B6E0-650156BCB762}" type="presParOf" srcId="{A3DE7642-874D-4AF4-BC1D-526C316A5F50}" destId="{43A8E9A9-76F2-4371-AB4E-88F313DA17D2}" srcOrd="0" destOrd="0" presId="urn:microsoft.com/office/officeart/2005/8/layout/vList2"/>
    <dgm:cxn modelId="{62EFE56B-7B57-49DA-A004-0AC728B20AC7}" type="presParOf" srcId="{A3DE7642-874D-4AF4-BC1D-526C316A5F50}" destId="{CC457E4C-BDCC-404C-83CE-1F3E3DA18D1E}" srcOrd="1" destOrd="0" presId="urn:microsoft.com/office/officeart/2005/8/layout/vList2"/>
    <dgm:cxn modelId="{34805AEC-07CA-4A30-9CBC-1C7045D1C5F7}" type="presParOf" srcId="{A3DE7642-874D-4AF4-BC1D-526C316A5F50}" destId="{E2F7598A-6B84-4BDE-8494-D70C02353315}" srcOrd="2" destOrd="0" presId="urn:microsoft.com/office/officeart/2005/8/layout/vList2"/>
    <dgm:cxn modelId="{18A93680-8106-45EC-A8C0-B46D9C871C4B}" type="presParOf" srcId="{A3DE7642-874D-4AF4-BC1D-526C316A5F50}" destId="{E75A3658-D00B-428C-83F1-70358495CE23}" srcOrd="3" destOrd="0" presId="urn:microsoft.com/office/officeart/2005/8/layout/vList2"/>
    <dgm:cxn modelId="{48D6A719-D792-4EE5-A75D-4479BF4E634B}" type="presParOf" srcId="{A3DE7642-874D-4AF4-BC1D-526C316A5F50}" destId="{4C913BE4-E020-4BA4-BE44-078615FBE2FB}" srcOrd="4" destOrd="0" presId="urn:microsoft.com/office/officeart/2005/8/layout/vList2"/>
    <dgm:cxn modelId="{102D46A0-7658-4EA7-8ADB-68BA07EF10DF}" type="presParOf" srcId="{A3DE7642-874D-4AF4-BC1D-526C316A5F50}" destId="{779EEB19-7EBA-49BB-BBC7-185E2826D4EB}" srcOrd="5" destOrd="0" presId="urn:microsoft.com/office/officeart/2005/8/layout/vList2"/>
    <dgm:cxn modelId="{9389DCC1-002A-40CE-82F8-02BAC11A837D}" type="presParOf" srcId="{A3DE7642-874D-4AF4-BC1D-526C316A5F50}" destId="{92ABE72B-0D23-4D36-B41E-0473B7A562FB}" srcOrd="6" destOrd="0" presId="urn:microsoft.com/office/officeart/2005/8/layout/vList2"/>
    <dgm:cxn modelId="{959F6AEB-E18A-4068-91D4-AEB03E188F20}" type="presParOf" srcId="{A3DE7642-874D-4AF4-BC1D-526C316A5F50}" destId="{078B19EF-C02E-4F24-AACC-A4026E0F8973}" srcOrd="7" destOrd="0" presId="urn:microsoft.com/office/officeart/2005/8/layout/vList2"/>
    <dgm:cxn modelId="{10112DAF-9078-4032-9D35-FC58A0D20520}" type="presParOf" srcId="{A3DE7642-874D-4AF4-BC1D-526C316A5F50}" destId="{33A020F0-CAF3-4DDC-9045-4FAD95C96F1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7A43F0-4F19-4BAE-9136-E333864EE26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0246B249-44C2-41F9-864C-F172D7963D9D}">
      <dgm:prSet/>
      <dgm:spPr/>
      <dgm:t>
        <a:bodyPr/>
        <a:lstStyle/>
        <a:p>
          <a:pPr rtl="0"/>
          <a:r>
            <a:rPr lang="uk-UA" b="1" dirty="0" smtClean="0"/>
            <a:t>психофізіологічний компонент </a:t>
          </a:r>
          <a:endParaRPr lang="ru-RU" b="1" dirty="0"/>
        </a:p>
      </dgm:t>
    </dgm:pt>
    <dgm:pt modelId="{8E0D4356-07B3-4145-A75A-3B71A485BAD4}" type="parTrans" cxnId="{B3AA639B-393A-4D29-9377-28DFD36E69D8}">
      <dgm:prSet/>
      <dgm:spPr/>
      <dgm:t>
        <a:bodyPr/>
        <a:lstStyle/>
        <a:p>
          <a:endParaRPr lang="ru-RU"/>
        </a:p>
      </dgm:t>
    </dgm:pt>
    <dgm:pt modelId="{BEA5A455-CAFA-469C-975C-7465C7275278}" type="sibTrans" cxnId="{B3AA639B-393A-4D29-9377-28DFD36E69D8}">
      <dgm:prSet/>
      <dgm:spPr/>
      <dgm:t>
        <a:bodyPr/>
        <a:lstStyle/>
        <a:p>
          <a:endParaRPr lang="ru-RU"/>
        </a:p>
      </dgm:t>
    </dgm:pt>
    <dgm:pt modelId="{BF518A7B-34CA-4CAC-B0E7-81F21DF3DDB9}" type="pres">
      <dgm:prSet presAssocID="{727A43F0-4F19-4BAE-9136-E333864EE26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80F353-C4E2-4388-8C0B-711CA8D80F4C}" type="pres">
      <dgm:prSet presAssocID="{0246B249-44C2-41F9-864C-F172D7963D9D}" presName="parentText" presStyleLbl="node1" presStyleIdx="0" presStyleCnt="1" custLinFactNeighborX="880" custLinFactNeighborY="453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F61F9F-99C9-46AE-BAFB-BD5EF15D9225}" type="presOf" srcId="{0246B249-44C2-41F9-864C-F172D7963D9D}" destId="{2680F353-C4E2-4388-8C0B-711CA8D80F4C}" srcOrd="0" destOrd="0" presId="urn:microsoft.com/office/officeart/2005/8/layout/vList2"/>
    <dgm:cxn modelId="{DBD97BF9-666C-4D11-B5DB-3D07737D2CF7}" type="presOf" srcId="{727A43F0-4F19-4BAE-9136-E333864EE26C}" destId="{BF518A7B-34CA-4CAC-B0E7-81F21DF3DDB9}" srcOrd="0" destOrd="0" presId="urn:microsoft.com/office/officeart/2005/8/layout/vList2"/>
    <dgm:cxn modelId="{B3AA639B-393A-4D29-9377-28DFD36E69D8}" srcId="{727A43F0-4F19-4BAE-9136-E333864EE26C}" destId="{0246B249-44C2-41F9-864C-F172D7963D9D}" srcOrd="0" destOrd="0" parTransId="{8E0D4356-07B3-4145-A75A-3B71A485BAD4}" sibTransId="{BEA5A455-CAFA-469C-975C-7465C7275278}"/>
    <dgm:cxn modelId="{99BD7A8E-E819-48BF-A229-F0DD78F8DC7C}" type="presParOf" srcId="{BF518A7B-34CA-4CAC-B0E7-81F21DF3DDB9}" destId="{2680F353-C4E2-4388-8C0B-711CA8D80F4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F5263C-8461-4CFB-BD69-455C5386AFA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E17D1DD5-C7A1-4606-81E4-71927908F3BA}">
      <dgm:prSet/>
      <dgm:spPr/>
      <dgm:t>
        <a:bodyPr/>
        <a:lstStyle/>
        <a:p>
          <a:pPr rtl="0"/>
          <a:r>
            <a:rPr lang="uk-UA" b="1" dirty="0" smtClean="0"/>
            <a:t>морально-етичний компонент </a:t>
          </a:r>
          <a:endParaRPr lang="ru-RU" b="1" dirty="0"/>
        </a:p>
      </dgm:t>
    </dgm:pt>
    <dgm:pt modelId="{475AF475-7EF2-496B-92FD-AA7D9AA1DF18}" type="parTrans" cxnId="{3B5C3C47-D61C-4E74-AFE4-6E4F7DF18299}">
      <dgm:prSet/>
      <dgm:spPr/>
      <dgm:t>
        <a:bodyPr/>
        <a:lstStyle/>
        <a:p>
          <a:endParaRPr lang="ru-RU"/>
        </a:p>
      </dgm:t>
    </dgm:pt>
    <dgm:pt modelId="{89A895CC-179E-4723-B76E-D421D66CD2CD}" type="sibTrans" cxnId="{3B5C3C47-D61C-4E74-AFE4-6E4F7DF18299}">
      <dgm:prSet/>
      <dgm:spPr/>
      <dgm:t>
        <a:bodyPr/>
        <a:lstStyle/>
        <a:p>
          <a:endParaRPr lang="ru-RU"/>
        </a:p>
      </dgm:t>
    </dgm:pt>
    <dgm:pt modelId="{3496B958-E29A-47C7-8493-E29677BB3B65}" type="pres">
      <dgm:prSet presAssocID="{14F5263C-8461-4CFB-BD69-455C5386AF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061674-1672-4CE7-A115-C4917D28B784}" type="pres">
      <dgm:prSet presAssocID="{E17D1DD5-C7A1-4606-81E4-71927908F3B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5C3C47-D61C-4E74-AFE4-6E4F7DF18299}" srcId="{14F5263C-8461-4CFB-BD69-455C5386AFA4}" destId="{E17D1DD5-C7A1-4606-81E4-71927908F3BA}" srcOrd="0" destOrd="0" parTransId="{475AF475-7EF2-496B-92FD-AA7D9AA1DF18}" sibTransId="{89A895CC-179E-4723-B76E-D421D66CD2CD}"/>
    <dgm:cxn modelId="{572DF196-2D2E-46D8-B1ED-B4EBD75AD1D7}" type="presOf" srcId="{E17D1DD5-C7A1-4606-81E4-71927908F3BA}" destId="{0E061674-1672-4CE7-A115-C4917D28B784}" srcOrd="0" destOrd="0" presId="urn:microsoft.com/office/officeart/2005/8/layout/vList2"/>
    <dgm:cxn modelId="{A0A68923-C39A-4C5F-A137-86261D8CA2F1}" type="presOf" srcId="{14F5263C-8461-4CFB-BD69-455C5386AFA4}" destId="{3496B958-E29A-47C7-8493-E29677BB3B65}" srcOrd="0" destOrd="0" presId="urn:microsoft.com/office/officeart/2005/8/layout/vList2"/>
    <dgm:cxn modelId="{E51918BE-3C37-40AE-9BA3-6162C24187E6}" type="presParOf" srcId="{3496B958-E29A-47C7-8493-E29677BB3B65}" destId="{0E061674-1672-4CE7-A115-C4917D28B78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B45E0DB-69E9-42DC-A3E5-9B3B72714428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5DD57C00-8211-4F4D-A55F-AB470E953809}">
      <dgm:prSet/>
      <dgm:spPr/>
      <dgm:t>
        <a:bodyPr/>
        <a:lstStyle/>
        <a:p>
          <a:pPr rtl="0"/>
          <a:r>
            <a:rPr lang="uk-UA" b="1" dirty="0" smtClean="0"/>
            <a:t>фахово-соціальний компонент </a:t>
          </a:r>
          <a:endParaRPr lang="ru-RU" b="1" dirty="0"/>
        </a:p>
      </dgm:t>
    </dgm:pt>
    <dgm:pt modelId="{F17DF9D8-3A13-4933-B279-7F4E9B4D5CD8}" type="parTrans" cxnId="{68010118-E295-41BF-9B4E-B00E726DBD91}">
      <dgm:prSet/>
      <dgm:spPr/>
      <dgm:t>
        <a:bodyPr/>
        <a:lstStyle/>
        <a:p>
          <a:endParaRPr lang="ru-RU"/>
        </a:p>
      </dgm:t>
    </dgm:pt>
    <dgm:pt modelId="{714ED3E6-0B8E-4A8E-829C-49451F76763E}" type="sibTrans" cxnId="{68010118-E295-41BF-9B4E-B00E726DBD91}">
      <dgm:prSet/>
      <dgm:spPr/>
      <dgm:t>
        <a:bodyPr/>
        <a:lstStyle/>
        <a:p>
          <a:endParaRPr lang="ru-RU"/>
        </a:p>
      </dgm:t>
    </dgm:pt>
    <dgm:pt modelId="{7A6612A6-736F-408A-98D2-7150E84C819C}" type="pres">
      <dgm:prSet presAssocID="{0B45E0DB-69E9-42DC-A3E5-9B3B7271442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D5AAA9-050B-4E5C-9299-81A3BDCCEA1E}" type="pres">
      <dgm:prSet presAssocID="{5DD57C00-8211-4F4D-A55F-AB470E9538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010118-E295-41BF-9B4E-B00E726DBD91}" srcId="{0B45E0DB-69E9-42DC-A3E5-9B3B72714428}" destId="{5DD57C00-8211-4F4D-A55F-AB470E953809}" srcOrd="0" destOrd="0" parTransId="{F17DF9D8-3A13-4933-B279-7F4E9B4D5CD8}" sibTransId="{714ED3E6-0B8E-4A8E-829C-49451F76763E}"/>
    <dgm:cxn modelId="{A74F7EC6-AAFF-476D-B147-DF39186463A7}" type="presOf" srcId="{5DD57C00-8211-4F4D-A55F-AB470E953809}" destId="{6AD5AAA9-050B-4E5C-9299-81A3BDCCEA1E}" srcOrd="0" destOrd="0" presId="urn:microsoft.com/office/officeart/2005/8/layout/vList2"/>
    <dgm:cxn modelId="{AEF9B702-233F-4465-8EAC-FBC170A40CC5}" type="presOf" srcId="{0B45E0DB-69E9-42DC-A3E5-9B3B72714428}" destId="{7A6612A6-736F-408A-98D2-7150E84C819C}" srcOrd="0" destOrd="0" presId="urn:microsoft.com/office/officeart/2005/8/layout/vList2"/>
    <dgm:cxn modelId="{BE788FA9-0A3A-4B4B-A222-B86A8F83FDAE}" type="presParOf" srcId="{7A6612A6-736F-408A-98D2-7150E84C819C}" destId="{6AD5AAA9-050B-4E5C-9299-81A3BDCCEA1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DCD099-4051-4D16-848E-86890E9258EB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305EAC6E-3FED-4687-846B-9A73ECD92EC5}">
      <dgm:prSet/>
      <dgm:spPr/>
      <dgm:t>
        <a:bodyPr/>
        <a:lstStyle/>
        <a:p>
          <a:pPr rtl="0"/>
          <a:r>
            <a:rPr lang="uk-UA" b="1" smtClean="0"/>
            <a:t>Психологічні та прагматичні основи перекладу</a:t>
          </a:r>
          <a:endParaRPr lang="ru-RU"/>
        </a:p>
      </dgm:t>
    </dgm:pt>
    <dgm:pt modelId="{8E173E86-3D63-4261-9746-839CDBC99AF7}" type="parTrans" cxnId="{26A1E32A-67D5-4BFA-A6C1-E6E0B7D98218}">
      <dgm:prSet/>
      <dgm:spPr/>
      <dgm:t>
        <a:bodyPr/>
        <a:lstStyle/>
        <a:p>
          <a:endParaRPr lang="ru-RU"/>
        </a:p>
      </dgm:t>
    </dgm:pt>
    <dgm:pt modelId="{36A35B89-4CED-4152-A6EC-801B688C79F4}" type="sibTrans" cxnId="{26A1E32A-67D5-4BFA-A6C1-E6E0B7D98218}">
      <dgm:prSet/>
      <dgm:spPr/>
      <dgm:t>
        <a:bodyPr/>
        <a:lstStyle/>
        <a:p>
          <a:endParaRPr lang="ru-RU"/>
        </a:p>
      </dgm:t>
    </dgm:pt>
    <dgm:pt modelId="{D588E104-7888-48BE-9E12-2EFE68EE7D73}">
      <dgm:prSet/>
      <dgm:spPr/>
      <dgm:t>
        <a:bodyPr/>
        <a:lstStyle/>
        <a:p>
          <a:pPr rtl="0"/>
          <a:r>
            <a:rPr lang="uk-UA" b="1" smtClean="0"/>
            <a:t>Вступ до фаху (перекладознавство)  </a:t>
          </a:r>
          <a:endParaRPr lang="ru-RU"/>
        </a:p>
      </dgm:t>
    </dgm:pt>
    <dgm:pt modelId="{5C3E8BDB-07A5-4A76-8E16-D0D536E24489}" type="parTrans" cxnId="{65862342-0A6F-49B7-827F-924E7A3980FA}">
      <dgm:prSet/>
      <dgm:spPr/>
      <dgm:t>
        <a:bodyPr/>
        <a:lstStyle/>
        <a:p>
          <a:endParaRPr lang="ru-RU"/>
        </a:p>
      </dgm:t>
    </dgm:pt>
    <dgm:pt modelId="{6C35D264-0BF9-42A0-BD40-5D49501A750E}" type="sibTrans" cxnId="{65862342-0A6F-49B7-827F-924E7A3980FA}">
      <dgm:prSet/>
      <dgm:spPr/>
      <dgm:t>
        <a:bodyPr/>
        <a:lstStyle/>
        <a:p>
          <a:endParaRPr lang="ru-RU"/>
        </a:p>
      </dgm:t>
    </dgm:pt>
    <dgm:pt modelId="{8BAD4EC4-6EE8-4212-B0DE-97865405E0F7}">
      <dgm:prSet/>
      <dgm:spPr/>
      <dgm:t>
        <a:bodyPr/>
        <a:lstStyle/>
        <a:p>
          <a:pPr rtl="0"/>
          <a:r>
            <a:rPr lang="uk-UA" b="1" smtClean="0"/>
            <a:t>Управління перекладацькими  проектами</a:t>
          </a:r>
          <a:endParaRPr lang="ru-RU"/>
        </a:p>
      </dgm:t>
    </dgm:pt>
    <dgm:pt modelId="{E956F62B-C718-49BB-A857-F8BBDAA5F763}" type="parTrans" cxnId="{722E20EE-0C08-44FD-BC55-AC7BD5A1D271}">
      <dgm:prSet/>
      <dgm:spPr/>
      <dgm:t>
        <a:bodyPr/>
        <a:lstStyle/>
        <a:p>
          <a:endParaRPr lang="ru-RU"/>
        </a:p>
      </dgm:t>
    </dgm:pt>
    <dgm:pt modelId="{C56201DA-CE2A-4A86-B543-2E4E6CBA2162}" type="sibTrans" cxnId="{722E20EE-0C08-44FD-BC55-AC7BD5A1D271}">
      <dgm:prSet/>
      <dgm:spPr/>
      <dgm:t>
        <a:bodyPr/>
        <a:lstStyle/>
        <a:p>
          <a:endParaRPr lang="ru-RU"/>
        </a:p>
      </dgm:t>
    </dgm:pt>
    <dgm:pt modelId="{6684ADF0-12D5-4314-A336-605FD8643124}" type="pres">
      <dgm:prSet presAssocID="{BEDCD099-4051-4D16-848E-86890E925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E4822E-C673-416A-A7A3-7822AF73C2BC}" type="pres">
      <dgm:prSet presAssocID="{305EAC6E-3FED-4687-846B-9A73ECD92EC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DDBBCA-E1D6-4998-B543-3986950139A8}" type="pres">
      <dgm:prSet presAssocID="{36A35B89-4CED-4152-A6EC-801B688C79F4}" presName="spacer" presStyleCnt="0"/>
      <dgm:spPr/>
    </dgm:pt>
    <dgm:pt modelId="{0FEA66F5-66BB-4D53-AD08-F2E216A71ECA}" type="pres">
      <dgm:prSet presAssocID="{D588E104-7888-48BE-9E12-2EFE68EE7D7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B58091-4D78-443F-ACB8-C7821C83C8EB}" type="pres">
      <dgm:prSet presAssocID="{6C35D264-0BF9-42A0-BD40-5D49501A750E}" presName="spacer" presStyleCnt="0"/>
      <dgm:spPr/>
    </dgm:pt>
    <dgm:pt modelId="{8482FEC7-8158-46F5-B980-8A5932BFB51E}" type="pres">
      <dgm:prSet presAssocID="{8BAD4EC4-6EE8-4212-B0DE-97865405E0F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5FBCD7-C305-40BB-B475-0BAA50F3996F}" type="presOf" srcId="{BEDCD099-4051-4D16-848E-86890E9258EB}" destId="{6684ADF0-12D5-4314-A336-605FD8643124}" srcOrd="0" destOrd="0" presId="urn:microsoft.com/office/officeart/2005/8/layout/vList2"/>
    <dgm:cxn modelId="{26A1E32A-67D5-4BFA-A6C1-E6E0B7D98218}" srcId="{BEDCD099-4051-4D16-848E-86890E9258EB}" destId="{305EAC6E-3FED-4687-846B-9A73ECD92EC5}" srcOrd="0" destOrd="0" parTransId="{8E173E86-3D63-4261-9746-839CDBC99AF7}" sibTransId="{36A35B89-4CED-4152-A6EC-801B688C79F4}"/>
    <dgm:cxn modelId="{65862342-0A6F-49B7-827F-924E7A3980FA}" srcId="{BEDCD099-4051-4D16-848E-86890E9258EB}" destId="{D588E104-7888-48BE-9E12-2EFE68EE7D73}" srcOrd="1" destOrd="0" parTransId="{5C3E8BDB-07A5-4A76-8E16-D0D536E24489}" sibTransId="{6C35D264-0BF9-42A0-BD40-5D49501A750E}"/>
    <dgm:cxn modelId="{EE349473-FFE1-46A3-855F-E9800238C244}" type="presOf" srcId="{305EAC6E-3FED-4687-846B-9A73ECD92EC5}" destId="{B5E4822E-C673-416A-A7A3-7822AF73C2BC}" srcOrd="0" destOrd="0" presId="urn:microsoft.com/office/officeart/2005/8/layout/vList2"/>
    <dgm:cxn modelId="{AAF529AF-79BD-4736-B29A-162B88D9F4E7}" type="presOf" srcId="{D588E104-7888-48BE-9E12-2EFE68EE7D73}" destId="{0FEA66F5-66BB-4D53-AD08-F2E216A71ECA}" srcOrd="0" destOrd="0" presId="urn:microsoft.com/office/officeart/2005/8/layout/vList2"/>
    <dgm:cxn modelId="{C4D1E20A-BB51-4D12-8469-045F0718AFFB}" type="presOf" srcId="{8BAD4EC4-6EE8-4212-B0DE-97865405E0F7}" destId="{8482FEC7-8158-46F5-B980-8A5932BFB51E}" srcOrd="0" destOrd="0" presId="urn:microsoft.com/office/officeart/2005/8/layout/vList2"/>
    <dgm:cxn modelId="{722E20EE-0C08-44FD-BC55-AC7BD5A1D271}" srcId="{BEDCD099-4051-4D16-848E-86890E9258EB}" destId="{8BAD4EC4-6EE8-4212-B0DE-97865405E0F7}" srcOrd="2" destOrd="0" parTransId="{E956F62B-C718-49BB-A857-F8BBDAA5F763}" sibTransId="{C56201DA-CE2A-4A86-B543-2E4E6CBA2162}"/>
    <dgm:cxn modelId="{74309069-5A8A-49ED-81D7-3C806D3AB357}" type="presParOf" srcId="{6684ADF0-12D5-4314-A336-605FD8643124}" destId="{B5E4822E-C673-416A-A7A3-7822AF73C2BC}" srcOrd="0" destOrd="0" presId="urn:microsoft.com/office/officeart/2005/8/layout/vList2"/>
    <dgm:cxn modelId="{5FEA36D5-0F55-4731-B33A-D3702157B320}" type="presParOf" srcId="{6684ADF0-12D5-4314-A336-605FD8643124}" destId="{C0DDBBCA-E1D6-4998-B543-3986950139A8}" srcOrd="1" destOrd="0" presId="urn:microsoft.com/office/officeart/2005/8/layout/vList2"/>
    <dgm:cxn modelId="{59CC97CB-C09C-4A53-9699-BC863163C125}" type="presParOf" srcId="{6684ADF0-12D5-4314-A336-605FD8643124}" destId="{0FEA66F5-66BB-4D53-AD08-F2E216A71ECA}" srcOrd="2" destOrd="0" presId="urn:microsoft.com/office/officeart/2005/8/layout/vList2"/>
    <dgm:cxn modelId="{B0736C89-C3A0-4C30-81D0-0E32607E7233}" type="presParOf" srcId="{6684ADF0-12D5-4314-A336-605FD8643124}" destId="{68B58091-4D78-443F-ACB8-C7821C83C8EB}" srcOrd="3" destOrd="0" presId="urn:microsoft.com/office/officeart/2005/8/layout/vList2"/>
    <dgm:cxn modelId="{7FC54F90-BA38-4914-9240-A33761F1ED33}" type="presParOf" srcId="{6684ADF0-12D5-4314-A336-605FD8643124}" destId="{8482FEC7-8158-46F5-B980-8A5932BFB51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0CAF1-9A6F-4F0C-BFF9-733E1677079B}">
      <dsp:nvSpPr>
        <dsp:cNvPr id="0" name=""/>
        <dsp:cNvSpPr/>
      </dsp:nvSpPr>
      <dsp:spPr>
        <a:xfrm>
          <a:off x="467616" y="140991"/>
          <a:ext cx="3145571" cy="1707677"/>
        </a:xfrm>
        <a:prstGeom prst="rect">
          <a:avLst/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Комунікативна,   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текстова </a:t>
          </a:r>
          <a:endParaRPr lang="ru-RU" sz="30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616" y="140991"/>
        <a:ext cx="3145571" cy="1707677"/>
      </dsp:txXfrm>
    </dsp:sp>
    <dsp:sp modelId="{FFB97441-04B6-4039-9DFE-5E0AFE682D59}">
      <dsp:nvSpPr>
        <dsp:cNvPr id="0" name=""/>
        <dsp:cNvSpPr/>
      </dsp:nvSpPr>
      <dsp:spPr>
        <a:xfrm>
          <a:off x="3902553" y="152416"/>
          <a:ext cx="2846129" cy="1707677"/>
        </a:xfrm>
        <a:prstGeom prst="rect">
          <a:avLst/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Міжкультурна, культурна</a:t>
          </a:r>
          <a:endParaRPr lang="ru-RU" sz="29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02553" y="152416"/>
        <a:ext cx="2846129" cy="1707677"/>
      </dsp:txXfrm>
    </dsp:sp>
    <dsp:sp modelId="{DCE87BB2-CA73-4E83-9F20-FB0C8D39B29D}">
      <dsp:nvSpPr>
        <dsp:cNvPr id="0" name=""/>
        <dsp:cNvSpPr/>
      </dsp:nvSpPr>
      <dsp:spPr>
        <a:xfrm>
          <a:off x="7067592" y="140991"/>
          <a:ext cx="2846129" cy="1707677"/>
        </a:xfrm>
        <a:prstGeom prst="rect">
          <a:avLst/>
        </a:prstGeom>
        <a:gradFill rotWithShape="1">
          <a:gsLst>
            <a:gs pos="0">
              <a:schemeClr val="accent3">
                <a:tint val="98000"/>
                <a:lumMod val="114000"/>
              </a:schemeClr>
            </a:gs>
            <a:gs pos="100000">
              <a:schemeClr val="accent3"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0" h="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Тематична</a:t>
          </a:r>
          <a:endParaRPr lang="ru-RU" sz="3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67592" y="140991"/>
        <a:ext cx="2846129" cy="1707677"/>
      </dsp:txXfrm>
    </dsp:sp>
    <dsp:sp modelId="{2227C1A7-44B3-417A-829E-A9FD1589E7A3}">
      <dsp:nvSpPr>
        <dsp:cNvPr id="0" name=""/>
        <dsp:cNvSpPr/>
      </dsp:nvSpPr>
      <dsp:spPr>
        <a:xfrm>
          <a:off x="291227" y="2110416"/>
          <a:ext cx="4273577" cy="1707677"/>
        </a:xfrm>
        <a:prstGeom prst="rect">
          <a:avLst/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Професійна, інструментальна </a:t>
          </a:r>
          <a:endParaRPr lang="ru-RU" sz="3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227" y="2110416"/>
        <a:ext cx="4273577" cy="1707677"/>
      </dsp:txXfrm>
    </dsp:sp>
    <dsp:sp modelId="{ABD59F50-80F3-4BF2-8DC5-233DF4B22D81}">
      <dsp:nvSpPr>
        <dsp:cNvPr id="0" name=""/>
        <dsp:cNvSpPr/>
      </dsp:nvSpPr>
      <dsp:spPr>
        <a:xfrm>
          <a:off x="5641524" y="2097899"/>
          <a:ext cx="4428635" cy="1707677"/>
        </a:xfrm>
        <a:prstGeom prst="rect">
          <a:avLst/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Міжособистісна</a:t>
          </a:r>
          <a:endParaRPr lang="ru-RU" sz="3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41524" y="2097899"/>
        <a:ext cx="4428635" cy="1707677"/>
      </dsp:txXfrm>
    </dsp:sp>
    <dsp:sp modelId="{50F32505-515F-481D-8768-DE501B19956A}">
      <dsp:nvSpPr>
        <dsp:cNvPr id="0" name=""/>
        <dsp:cNvSpPr/>
      </dsp:nvSpPr>
      <dsp:spPr>
        <a:xfrm>
          <a:off x="320030" y="3992238"/>
          <a:ext cx="4217992" cy="1707677"/>
        </a:xfrm>
        <a:prstGeom prst="rect">
          <a:avLst/>
        </a:prstGeom>
        <a:solidFill>
          <a:schemeClr val="accent3"/>
        </a:solidFill>
        <a:ln w="28575" cap="rnd" cmpd="sng" algn="ctr">
          <a:solidFill>
            <a:schemeClr val="l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Психофізіологічна</a:t>
          </a:r>
          <a:endParaRPr lang="ru-RU" sz="3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0030" y="3992238"/>
        <a:ext cx="4217992" cy="1707677"/>
      </dsp:txXfrm>
    </dsp:sp>
    <dsp:sp modelId="{76AFC616-32BB-43AE-979A-0ADD3B259A26}">
      <dsp:nvSpPr>
        <dsp:cNvPr id="0" name=""/>
        <dsp:cNvSpPr/>
      </dsp:nvSpPr>
      <dsp:spPr>
        <a:xfrm>
          <a:off x="5678865" y="3900792"/>
          <a:ext cx="4276964" cy="1707677"/>
        </a:xfrm>
        <a:prstGeom prst="rect">
          <a:avLst/>
        </a:prstGeom>
        <a:solidFill>
          <a:schemeClr val="accent3"/>
        </a:solidFill>
        <a:ln w="28575" cap="rnd" cmpd="sng" algn="ctr">
          <a:solidFill>
            <a:schemeClr val="l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Стратегічна</a:t>
          </a:r>
          <a:endParaRPr lang="ru-RU" sz="3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78865" y="3900792"/>
        <a:ext cx="4276964" cy="17076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6CF2F-D0BB-4BEB-BFA6-4E33596CF7D1}">
      <dsp:nvSpPr>
        <dsp:cNvPr id="0" name=""/>
        <dsp:cNvSpPr/>
      </dsp:nvSpPr>
      <dsp:spPr>
        <a:xfrm>
          <a:off x="3507288" y="2182827"/>
          <a:ext cx="4330691" cy="1857556"/>
        </a:xfrm>
        <a:prstGeom prst="ellipse">
          <a:avLst/>
        </a:prstGeom>
        <a:solidFill>
          <a:schemeClr val="accent1"/>
        </a:solidFill>
        <a:ln w="28575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Перекладацька компетенція</a:t>
          </a:r>
          <a:endParaRPr lang="ru-RU" sz="3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41503" y="2454860"/>
        <a:ext cx="3062261" cy="1313490"/>
      </dsp:txXfrm>
    </dsp:sp>
    <dsp:sp modelId="{A647B1BB-104D-4031-8E57-45D723B4EEF6}">
      <dsp:nvSpPr>
        <dsp:cNvPr id="0" name=""/>
        <dsp:cNvSpPr/>
      </dsp:nvSpPr>
      <dsp:spPr>
        <a:xfrm rot="16212155">
          <a:off x="5454331" y="1947006"/>
          <a:ext cx="444744" cy="26902"/>
        </a:xfrm>
        <a:custGeom>
          <a:avLst/>
          <a:gdLst/>
          <a:ahLst/>
          <a:cxnLst/>
          <a:rect l="0" t="0" r="0" b="0"/>
          <a:pathLst>
            <a:path>
              <a:moveTo>
                <a:pt x="0" y="13451"/>
              </a:moveTo>
              <a:lnTo>
                <a:pt x="444744" y="1345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65585" y="1949338"/>
        <a:ext cx="22237" cy="22237"/>
      </dsp:txXfrm>
    </dsp:sp>
    <dsp:sp modelId="{6A069815-842A-4D73-8803-7D736A8AB3BB}">
      <dsp:nvSpPr>
        <dsp:cNvPr id="0" name=""/>
        <dsp:cNvSpPr/>
      </dsp:nvSpPr>
      <dsp:spPr>
        <a:xfrm>
          <a:off x="3812679" y="41952"/>
          <a:ext cx="3735619" cy="16961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Білінгвальна компетенція</a:t>
          </a:r>
          <a:endParaRPr lang="ru-RU" sz="3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59748" y="290345"/>
        <a:ext cx="2641481" cy="1199349"/>
      </dsp:txXfrm>
    </dsp:sp>
    <dsp:sp modelId="{C28FD884-DDCA-4DA2-9DA6-CCFBA130BC9F}">
      <dsp:nvSpPr>
        <dsp:cNvPr id="0" name=""/>
        <dsp:cNvSpPr/>
      </dsp:nvSpPr>
      <dsp:spPr>
        <a:xfrm rot="10879203">
          <a:off x="7778624" y="3147331"/>
          <a:ext cx="56244" cy="26902"/>
        </a:xfrm>
        <a:custGeom>
          <a:avLst/>
          <a:gdLst/>
          <a:ahLst/>
          <a:cxnLst/>
          <a:rect l="0" t="0" r="0" b="0"/>
          <a:pathLst>
            <a:path>
              <a:moveTo>
                <a:pt x="0" y="13451"/>
              </a:moveTo>
              <a:lnTo>
                <a:pt x="56244" y="1345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7805340" y="3159376"/>
        <a:ext cx="2812" cy="2812"/>
      </dsp:txXfrm>
    </dsp:sp>
    <dsp:sp modelId="{E824458F-82CC-446C-B23F-A98D4CABBF83}">
      <dsp:nvSpPr>
        <dsp:cNvPr id="0" name=""/>
        <dsp:cNvSpPr/>
      </dsp:nvSpPr>
      <dsp:spPr>
        <a:xfrm>
          <a:off x="7776637" y="2331151"/>
          <a:ext cx="3571942" cy="1740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/>
            <a:t> </a:t>
          </a: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Стратегічна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компетенція</a:t>
          </a:r>
          <a:endParaRPr lang="ru-RU" sz="3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99736" y="2585995"/>
        <a:ext cx="2525744" cy="1230495"/>
      </dsp:txXfrm>
    </dsp:sp>
    <dsp:sp modelId="{7A510DD7-6518-4BF3-92C4-E9FFDB24AD9D}">
      <dsp:nvSpPr>
        <dsp:cNvPr id="0" name=""/>
        <dsp:cNvSpPr/>
      </dsp:nvSpPr>
      <dsp:spPr>
        <a:xfrm rot="5845431">
          <a:off x="5361486" y="4192611"/>
          <a:ext cx="337078" cy="26902"/>
        </a:xfrm>
        <a:custGeom>
          <a:avLst/>
          <a:gdLst/>
          <a:ahLst/>
          <a:cxnLst/>
          <a:rect l="0" t="0" r="0" b="0"/>
          <a:pathLst>
            <a:path>
              <a:moveTo>
                <a:pt x="0" y="13451"/>
              </a:moveTo>
              <a:lnTo>
                <a:pt x="337078" y="1345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5521598" y="4197636"/>
        <a:ext cx="16853" cy="16853"/>
      </dsp:txXfrm>
    </dsp:sp>
    <dsp:sp modelId="{A4D74D95-8CE7-4CD6-BF89-62F255FB5BEE}">
      <dsp:nvSpPr>
        <dsp:cNvPr id="0" name=""/>
        <dsp:cNvSpPr/>
      </dsp:nvSpPr>
      <dsp:spPr>
        <a:xfrm>
          <a:off x="3509238" y="4371912"/>
          <a:ext cx="3786113" cy="16288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Екстра-лінгвістична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компетенція</a:t>
          </a:r>
          <a:endParaRPr lang="ru-RU" sz="28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3701" y="4610451"/>
        <a:ext cx="2677187" cy="1151771"/>
      </dsp:txXfrm>
    </dsp:sp>
    <dsp:sp modelId="{5E1CF9ED-0131-4465-8738-3F60A80377B7}">
      <dsp:nvSpPr>
        <dsp:cNvPr id="0" name=""/>
        <dsp:cNvSpPr/>
      </dsp:nvSpPr>
      <dsp:spPr>
        <a:xfrm rot="10720384">
          <a:off x="3455979" y="3148869"/>
          <a:ext cx="54467" cy="26902"/>
        </a:xfrm>
        <a:custGeom>
          <a:avLst/>
          <a:gdLst/>
          <a:ahLst/>
          <a:cxnLst/>
          <a:rect l="0" t="0" r="0" b="0"/>
          <a:pathLst>
            <a:path>
              <a:moveTo>
                <a:pt x="0" y="13451"/>
              </a:moveTo>
              <a:lnTo>
                <a:pt x="54467" y="1345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481851" y="3160958"/>
        <a:ext cx="2723" cy="2723"/>
      </dsp:txXfrm>
    </dsp:sp>
    <dsp:sp modelId="{8CDACA86-2618-41F2-B9E0-4C05D40776D8}">
      <dsp:nvSpPr>
        <dsp:cNvPr id="0" name=""/>
        <dsp:cNvSpPr/>
      </dsp:nvSpPr>
      <dsp:spPr>
        <a:xfrm>
          <a:off x="0" y="2354887"/>
          <a:ext cx="3457911" cy="16961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Особистісна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компетенція</a:t>
          </a:r>
          <a:endParaRPr lang="ru-RU" sz="3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6399" y="2603280"/>
        <a:ext cx="2445113" cy="11993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A8E9A9-76F2-4371-AB4E-88F313DA17D2}">
      <dsp:nvSpPr>
        <dsp:cNvPr id="0" name=""/>
        <dsp:cNvSpPr/>
      </dsp:nvSpPr>
      <dsp:spPr>
        <a:xfrm>
          <a:off x="0" y="386487"/>
          <a:ext cx="5977718" cy="4317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Вступ до фаху (</a:t>
          </a:r>
          <a:r>
            <a:rPr lang="uk-UA" sz="1800" b="1" kern="1200" dirty="0" err="1" smtClean="0">
              <a:solidFill>
                <a:schemeClr val="bg1"/>
              </a:solidFill>
            </a:rPr>
            <a:t>перекладознавство</a:t>
          </a:r>
          <a:r>
            <a:rPr lang="uk-UA" sz="1800" b="1" kern="1200" dirty="0" smtClean="0">
              <a:solidFill>
                <a:schemeClr val="bg1"/>
              </a:solidFill>
            </a:rPr>
            <a:t>)  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21075" y="407562"/>
        <a:ext cx="5935568" cy="389580"/>
      </dsp:txXfrm>
    </dsp:sp>
    <dsp:sp modelId="{E2F7598A-6B84-4BDE-8494-D70C02353315}">
      <dsp:nvSpPr>
        <dsp:cNvPr id="0" name=""/>
        <dsp:cNvSpPr/>
      </dsp:nvSpPr>
      <dsp:spPr>
        <a:xfrm>
          <a:off x="0" y="870057"/>
          <a:ext cx="5977718" cy="4317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Теорія перекладу 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21075" y="891132"/>
        <a:ext cx="5935568" cy="389580"/>
      </dsp:txXfrm>
    </dsp:sp>
    <dsp:sp modelId="{4C913BE4-E020-4BA4-BE44-078615FBE2FB}">
      <dsp:nvSpPr>
        <dsp:cNvPr id="0" name=""/>
        <dsp:cNvSpPr/>
      </dsp:nvSpPr>
      <dsp:spPr>
        <a:xfrm>
          <a:off x="0" y="1353627"/>
          <a:ext cx="5977718" cy="43173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Практика перекладу (перша, друга, третя мова)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21075" y="1374702"/>
        <a:ext cx="5935568" cy="389580"/>
      </dsp:txXfrm>
    </dsp:sp>
    <dsp:sp modelId="{92ABE72B-0D23-4D36-B41E-0473B7A562FB}">
      <dsp:nvSpPr>
        <dsp:cNvPr id="0" name=""/>
        <dsp:cNvSpPr/>
      </dsp:nvSpPr>
      <dsp:spPr>
        <a:xfrm>
          <a:off x="0" y="1837197"/>
          <a:ext cx="5977718" cy="4317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Перекладацький аналіз тексту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21075" y="1858272"/>
        <a:ext cx="5935568" cy="389580"/>
      </dsp:txXfrm>
    </dsp:sp>
    <dsp:sp modelId="{33A020F0-CAF3-4DDC-9045-4FAD95C96F17}">
      <dsp:nvSpPr>
        <dsp:cNvPr id="0" name=""/>
        <dsp:cNvSpPr/>
      </dsp:nvSpPr>
      <dsp:spPr>
        <a:xfrm>
          <a:off x="0" y="2355057"/>
          <a:ext cx="5977718" cy="43173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Комп'ютерні технології в </a:t>
          </a:r>
          <a:r>
            <a:rPr lang="uk-UA" sz="1800" b="1" kern="1200" dirty="0" err="1" smtClean="0">
              <a:solidFill>
                <a:schemeClr val="bg1"/>
              </a:solidFill>
            </a:rPr>
            <a:t>перекладознавстві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21075" y="2376132"/>
        <a:ext cx="5935568" cy="3895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80F353-C4E2-4388-8C0B-711CA8D80F4C}">
      <dsp:nvSpPr>
        <dsp:cNvPr id="0" name=""/>
        <dsp:cNvSpPr/>
      </dsp:nvSpPr>
      <dsp:spPr>
        <a:xfrm>
          <a:off x="0" y="35052"/>
          <a:ext cx="4734579" cy="9945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/>
            <a:t>психофізіологічний компонент </a:t>
          </a:r>
          <a:endParaRPr lang="ru-RU" sz="2500" b="1" kern="1200" dirty="0"/>
        </a:p>
      </dsp:txBody>
      <dsp:txXfrm>
        <a:off x="48547" y="83599"/>
        <a:ext cx="4637485" cy="8974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061674-1672-4CE7-A115-C4917D28B784}">
      <dsp:nvSpPr>
        <dsp:cNvPr id="0" name=""/>
        <dsp:cNvSpPr/>
      </dsp:nvSpPr>
      <dsp:spPr>
        <a:xfrm>
          <a:off x="0" y="13959"/>
          <a:ext cx="4804012" cy="9547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морально-етичний компонент </a:t>
          </a:r>
          <a:endParaRPr lang="ru-RU" sz="2400" b="1" kern="1200" dirty="0"/>
        </a:p>
      </dsp:txBody>
      <dsp:txXfrm>
        <a:off x="46606" y="60565"/>
        <a:ext cx="4710800" cy="8615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D5AAA9-050B-4E5C-9299-81A3BDCCEA1E}">
      <dsp:nvSpPr>
        <dsp:cNvPr id="0" name=""/>
        <dsp:cNvSpPr/>
      </dsp:nvSpPr>
      <dsp:spPr>
        <a:xfrm>
          <a:off x="0" y="14967"/>
          <a:ext cx="4694830" cy="9945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/>
            <a:t>фахово-соціальний компонент </a:t>
          </a:r>
          <a:endParaRPr lang="ru-RU" sz="2500" b="1" kern="1200" dirty="0"/>
        </a:p>
      </dsp:txBody>
      <dsp:txXfrm>
        <a:off x="48547" y="63514"/>
        <a:ext cx="4597736" cy="8974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4822E-C673-416A-A7A3-7822AF73C2BC}">
      <dsp:nvSpPr>
        <dsp:cNvPr id="0" name=""/>
        <dsp:cNvSpPr/>
      </dsp:nvSpPr>
      <dsp:spPr>
        <a:xfrm>
          <a:off x="0" y="3237"/>
          <a:ext cx="7137779" cy="5276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smtClean="0"/>
            <a:t>Психологічні та прагматичні основи перекладу</a:t>
          </a:r>
          <a:endParaRPr lang="ru-RU" sz="2200" kern="1200"/>
        </a:p>
      </dsp:txBody>
      <dsp:txXfrm>
        <a:off x="25759" y="28996"/>
        <a:ext cx="7086261" cy="476152"/>
      </dsp:txXfrm>
    </dsp:sp>
    <dsp:sp modelId="{0FEA66F5-66BB-4D53-AD08-F2E216A71ECA}">
      <dsp:nvSpPr>
        <dsp:cNvPr id="0" name=""/>
        <dsp:cNvSpPr/>
      </dsp:nvSpPr>
      <dsp:spPr>
        <a:xfrm>
          <a:off x="0" y="594267"/>
          <a:ext cx="7137779" cy="527670"/>
        </a:xfrm>
        <a:prstGeom prst="roundRect">
          <a:avLst/>
        </a:prstGeom>
        <a:solidFill>
          <a:schemeClr val="accent3">
            <a:hueOff val="5624522"/>
            <a:satOff val="1095"/>
            <a:lumOff val="588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smtClean="0"/>
            <a:t>Вступ до фаху (перекладознавство)  </a:t>
          </a:r>
          <a:endParaRPr lang="ru-RU" sz="2200" kern="1200"/>
        </a:p>
      </dsp:txBody>
      <dsp:txXfrm>
        <a:off x="25759" y="620026"/>
        <a:ext cx="7086261" cy="476152"/>
      </dsp:txXfrm>
    </dsp:sp>
    <dsp:sp modelId="{8482FEC7-8158-46F5-B980-8A5932BFB51E}">
      <dsp:nvSpPr>
        <dsp:cNvPr id="0" name=""/>
        <dsp:cNvSpPr/>
      </dsp:nvSpPr>
      <dsp:spPr>
        <a:xfrm>
          <a:off x="0" y="1185298"/>
          <a:ext cx="7137779" cy="527670"/>
        </a:xfrm>
        <a:prstGeom prst="roundRect">
          <a:avLst/>
        </a:prstGeom>
        <a:solidFill>
          <a:schemeClr val="accent3">
            <a:hueOff val="11249043"/>
            <a:satOff val="2189"/>
            <a:lumOff val="1176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smtClean="0"/>
            <a:t>Управління перекладацькими  проектами</a:t>
          </a:r>
          <a:endParaRPr lang="ru-RU" sz="2200" kern="1200"/>
        </a:p>
      </dsp:txBody>
      <dsp:txXfrm>
        <a:off x="25759" y="1211057"/>
        <a:ext cx="7086261" cy="476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7681C-12BF-44B3-8FAF-E2D67630DA48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210D9-41F9-4CEF-95E2-3902C33BDB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897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10D9-41F9-4CEF-95E2-3902C33BDBC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622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10D9-41F9-4CEF-95E2-3902C33BDBC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95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10D9-41F9-4CEF-95E2-3902C33BDBC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166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10D9-41F9-4CEF-95E2-3902C33BDBC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48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10D9-41F9-4CEF-95E2-3902C33BDBC7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680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10D9-41F9-4CEF-95E2-3902C33BDBC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513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10D9-41F9-4CEF-95E2-3902C33BDBC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777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210D9-41F9-4CEF-95E2-3902C33BDBC7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251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11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51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85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776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894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28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977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55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02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49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57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32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53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10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521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3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22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21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diagramData" Target="../diagrams/data6.xml"/><Relationship Id="rId18" Type="http://schemas.openxmlformats.org/officeDocument/2006/relationships/diagramData" Target="../diagrams/data7.xml"/><Relationship Id="rId3" Type="http://schemas.openxmlformats.org/officeDocument/2006/relationships/diagramData" Target="../diagrams/data4.xml"/><Relationship Id="rId21" Type="http://schemas.openxmlformats.org/officeDocument/2006/relationships/diagramColors" Target="../diagrams/colors7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1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6" Type="http://schemas.openxmlformats.org/officeDocument/2006/relationships/diagramColors" Target="../diagrams/colors6.xml"/><Relationship Id="rId20" Type="http://schemas.openxmlformats.org/officeDocument/2006/relationships/diagramQuickStyle" Target="../diagrams/quickStyl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5.xml"/><Relationship Id="rId19" Type="http://schemas.openxmlformats.org/officeDocument/2006/relationships/diagramLayout" Target="../diagrams/layout7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diagramLayout" Target="../diagrams/layout6.xml"/><Relationship Id="rId22" Type="http://schemas.microsoft.com/office/2007/relationships/diagramDrawing" Target="../diagrams/drawing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890" y="217170"/>
            <a:ext cx="9934145" cy="3385855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>
            <a:noAutofit/>
          </a:bodyPr>
          <a:lstStyle/>
          <a:p>
            <a:r>
              <a:rPr lang="uk-UA" sz="5400" dirty="0" smtClean="0">
                <a:solidFill>
                  <a:schemeClr val="accent1"/>
                </a:solidFill>
              </a:rPr>
              <a:t>Особливості формування фахової компетенції майбутніх перекладачів</a:t>
            </a:r>
            <a:endParaRPr lang="ru-RU" sz="5400" dirty="0">
              <a:solidFill>
                <a:schemeClr val="accent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45174" y="4744064"/>
            <a:ext cx="5290615" cy="187304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uk-UA" sz="22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К. філол. н., доц. зав. кафедри романо-германської </a:t>
            </a:r>
          </a:p>
          <a:p>
            <a:pPr algn="r"/>
            <a:r>
              <a:rPr lang="uk-UA" sz="22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Філології та перекладу ЧДТУ</a:t>
            </a:r>
          </a:p>
          <a:p>
            <a:pPr algn="r"/>
            <a:r>
              <a:rPr lang="uk-UA" sz="28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Кучер З.І.</a:t>
            </a:r>
            <a:endParaRPr lang="ru-RU" sz="2800" b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51" y="4006645"/>
            <a:ext cx="5015868" cy="26104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7139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257908"/>
            <a:ext cx="43023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uk-UA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ПРАГМАТИЧНА </a:t>
            </a:r>
            <a:endParaRPr lang="en-US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738" y="1430215"/>
            <a:ext cx="3598985" cy="16529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Прагматична складова </a:t>
            </a:r>
          </a:p>
          <a:p>
            <a:pPr algn="ctr"/>
            <a:r>
              <a:rPr lang="uk-UA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(компетенція)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>
            <a:stCxn id="3" idx="3"/>
          </p:cNvCxnSpPr>
          <p:nvPr/>
        </p:nvCxnSpPr>
        <p:spPr>
          <a:xfrm>
            <a:off x="3821723" y="2256692"/>
            <a:ext cx="1688123" cy="17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509846" y="1430215"/>
            <a:ext cx="5826370" cy="1793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знання, вміння та навички, які необхідні перекладачу не завжди, а тільки під час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 типу перекладу (усний, письмовий), при перекладі текстів певної тематики та певних жанрів.  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527538" y="3083169"/>
            <a:ext cx="11723" cy="2579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22737" y="5779478"/>
            <a:ext cx="3833447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Специфічна складова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2022230" y="3165233"/>
            <a:ext cx="1174" cy="1330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996461" y="4583722"/>
            <a:ext cx="3294185" cy="11136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Спеціальна складова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4360985" y="5064369"/>
            <a:ext cx="1312984" cy="23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5650523" y="3845169"/>
            <a:ext cx="5545016" cy="1477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знання, вміння та навички, які необхідні для перекладу текстів певних функціональних стилів та жанрової тематики.</a:t>
            </a:r>
          </a:p>
        </p:txBody>
      </p:sp>
      <p:cxnSp>
        <p:nvCxnSpPr>
          <p:cNvPr id="18" name="Прямая со стрелкой 17"/>
          <p:cNvCxnSpPr>
            <a:stCxn id="9" idx="3"/>
          </p:cNvCxnSpPr>
          <p:nvPr/>
        </p:nvCxnSpPr>
        <p:spPr>
          <a:xfrm flipV="1">
            <a:off x="4056184" y="6236677"/>
            <a:ext cx="145366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5650523" y="5660800"/>
            <a:ext cx="5948578" cy="103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знання, вміння та навички, які необхідні для володіння певними видами перекладу (усний, письмовий).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29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3360" y="118840"/>
            <a:ext cx="9951133" cy="89255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uk-UA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ПРАГМАТИЧНА СКЛАДОВА  </a:t>
            </a:r>
            <a:r>
              <a:rPr lang="uk-UA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(</a:t>
            </a:r>
            <a:r>
              <a:rPr lang="uk-UA" alt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Бакалавський</a:t>
            </a:r>
            <a:r>
              <a:rPr lang="uk-UA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рівень)</a:t>
            </a:r>
            <a:endParaRPr lang="uk-UA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8968" y="1573227"/>
            <a:ext cx="5208106" cy="1772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язкові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компоненти: </a:t>
            </a:r>
            <a:endParaRPr lang="uk-UA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науково-технічного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перекладу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Перекладацький аналіз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тексту</a:t>
            </a:r>
          </a:p>
          <a:p>
            <a:pPr>
              <a:defRPr/>
            </a:pP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395089" y="1669480"/>
            <a:ext cx="5519005" cy="23780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Усний </a:t>
            </a:r>
            <a:r>
              <a:rPr lang="uk-UA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 (послідовний та синхронний</a:t>
            </a:r>
            <a:r>
              <a:rPr lang="uk-UA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Письмовий переклад</a:t>
            </a:r>
            <a:endParaRPr lang="uk-UA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85907" y="4316137"/>
            <a:ext cx="5390418" cy="254186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Вибіркові дисципліни: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uk-UA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Перекладацька </a:t>
            </a:r>
            <a:r>
              <a:rPr lang="uk-UA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нотація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uk-UA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Синхронний конференц-переклад</a:t>
            </a:r>
            <a:endParaRPr lang="uk-UA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2112" y="3442291"/>
            <a:ext cx="5314962" cy="330923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Вибіркові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компоненти: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офіційно-ділових текстів та документів </a:t>
            </a:r>
            <a:endParaRPr lang="uk-UA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художнього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перекладу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 в контексті політичної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3360" y="1107644"/>
            <a:ext cx="10327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СПЕЦІАЛЬНА СКЛАДОВА: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922199" y="1203896"/>
            <a:ext cx="5397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СПЕЦИФІЧНА СКЛАДОВА: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56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5364" y="212942"/>
            <a:ext cx="9837316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магістерський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5365" y="864296"/>
            <a:ext cx="3820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cap="all" dirty="0"/>
              <a:t>Концептуальна  </a:t>
            </a:r>
            <a:r>
              <a:rPr lang="ru-RU" cap="all" dirty="0" err="1"/>
              <a:t>складова</a:t>
            </a:r>
            <a:r>
              <a:rPr lang="ru-RU" cap="all" dirty="0"/>
              <a:t> :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17895" y="705853"/>
            <a:ext cx="3841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cap="all" dirty="0" err="1" smtClean="0"/>
              <a:t>ТехнологІчна</a:t>
            </a:r>
            <a:r>
              <a:rPr lang="ru-RU" cap="all" dirty="0" smtClean="0"/>
              <a:t> </a:t>
            </a:r>
            <a:r>
              <a:rPr lang="ru-RU" cap="all" dirty="0" err="1"/>
              <a:t>складова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5230" y="1306224"/>
            <a:ext cx="5223354" cy="273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1.Обов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язкові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компоненти:</a:t>
            </a:r>
            <a:endParaRPr lang="de-DE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Актуальні питання сучасного </a:t>
            </a:r>
            <a:r>
              <a:rPr lang="uk-UA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перекладознавства</a:t>
            </a:r>
            <a:endParaRPr lang="de-DE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Комп’ютерні технології в перекладознавстві</a:t>
            </a:r>
            <a:endParaRPr lang="de-DE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Історія перекладу</a:t>
            </a:r>
            <a:endParaRPr lang="uk-UA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33101" y="1284129"/>
            <a:ext cx="5668448" cy="2844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defRPr/>
            </a:pPr>
            <a:endParaRPr lang="de-DE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Управління перекладацькими  проектами</a:t>
            </a:r>
            <a:endParaRPr lang="de-DE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Основи машинного та автоматизованого перекладу</a:t>
            </a:r>
            <a:endParaRPr lang="de-DE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de-DE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85231" y="4235116"/>
            <a:ext cx="5238956" cy="235999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компоненти:</a:t>
            </a:r>
            <a:endParaRPr lang="de-DE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Лінгвокультурологічні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основи перекладу </a:t>
            </a:r>
            <a:endParaRPr lang="de-DE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Стратегії міжкультурної комунікації </a:t>
            </a:r>
            <a:endParaRPr lang="uk-UA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72116" y="4235116"/>
            <a:ext cx="5390418" cy="254186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uk-UA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Вибіркові компоненти:</a:t>
            </a:r>
          </a:p>
          <a:p>
            <a:pPr>
              <a:defRPr/>
            </a:pPr>
            <a:endParaRPr lang="uk-UA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 перекладу третьої мови </a:t>
            </a: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27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6883" y="224589"/>
            <a:ext cx="9915827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uk-UA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ПРАГМАТИЧНА СКЛАДОВА   (магістерський рівень)</a:t>
            </a:r>
          </a:p>
          <a:p>
            <a:pPr algn="just">
              <a:spcBef>
                <a:spcPct val="0"/>
              </a:spcBef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841" y="1106905"/>
            <a:ext cx="42030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СПЕЦІАЛЬНА СКЛАДОВА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26442" y="1155032"/>
            <a:ext cx="48928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6479" y="1555142"/>
            <a:ext cx="6061998" cy="2971138"/>
          </a:xfrm>
          <a:prstGeom prst="roundRect">
            <a:avLst>
              <a:gd name="adj" fmla="val 146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uk-UA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язкові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Галузевий переклад (німецька/англійська  мови)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Проблеми науково-технічного перекладу (німецька/англійська)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Особливості перекладу різногалузевих термінів (німецька, англійська)</a:t>
            </a:r>
            <a:endParaRPr lang="uk-UA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78842" y="1307432"/>
            <a:ext cx="48928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68716" y="1122947"/>
            <a:ext cx="4523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СПЕЦИФІЧНА СКЛАДОВА: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68716" y="1488168"/>
            <a:ext cx="5743073" cy="2743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1.Обов’язкові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defRPr/>
            </a:pP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Письмовий переклад різногалузевих текстів (німецька, англійська мови);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Усний (послідовний та синхронний) переклад різногалузевих текстів (німецька, англійська мови).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6883" y="4620127"/>
            <a:ext cx="5374106" cy="223787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компоненти:</a:t>
            </a:r>
          </a:p>
          <a:p>
            <a:pPr>
              <a:defRPr/>
            </a:pPr>
            <a:endParaRPr lang="uk-UA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Редагування перекладів різногалузевих текстів</a:t>
            </a:r>
            <a:endParaRPr lang="de-DE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76211" y="4299284"/>
            <a:ext cx="5737633" cy="255871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uk-UA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Вибіркові компоненти:</a:t>
            </a:r>
          </a:p>
          <a:p>
            <a:pPr>
              <a:defRPr/>
            </a:pPr>
            <a:endParaRPr lang="uk-UA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Ділові переговори та конференц-переклад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Синхронний конференц-переклад</a:t>
            </a:r>
            <a:endParaRPr lang="uk-UA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uk-UA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42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6" y="518616"/>
            <a:ext cx="3603010" cy="24429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Стратегічна </a:t>
            </a:r>
          </a:p>
          <a:p>
            <a:pPr algn="ctr"/>
            <a:r>
              <a:rPr lang="uk-UA" sz="36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  </a:t>
            </a:r>
            <a:r>
              <a:rPr lang="uk-UA" sz="36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(стратегічна компетенція)</a:t>
            </a:r>
            <a:endParaRPr lang="ru-RU" sz="36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53637" y="1173707"/>
            <a:ext cx="7533564" cy="2803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50000"/>
              </a:lnSpc>
              <a:spcAft>
                <a:spcPts val="800"/>
              </a:spcAft>
            </a:pPr>
            <a:r>
              <a:rPr lang="uk-UA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 перекладача </a:t>
            </a:r>
            <a:r>
              <a:rPr lang="uk-UA" sz="2800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обрати правильну перекладацьку стратегію, в залежності від завдання, виду перекладу та жанрового різновиду тексту.</a:t>
            </a:r>
            <a:endParaRPr lang="ru-RU" sz="2800" b="1" i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>
            <a:endCxn id="4" idx="1"/>
          </p:cNvCxnSpPr>
          <p:nvPr/>
        </p:nvCxnSpPr>
        <p:spPr>
          <a:xfrm>
            <a:off x="3848670" y="2402006"/>
            <a:ext cx="504967" cy="173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181331375"/>
              </p:ext>
            </p:extLst>
          </p:nvPr>
        </p:nvGraphicFramePr>
        <p:xfrm>
          <a:off x="92806" y="3719015"/>
          <a:ext cx="5977718" cy="3138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2057232" y="2961564"/>
            <a:ext cx="17229" cy="10160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28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1676" y="178104"/>
            <a:ext cx="3088147" cy="1964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 – психологічна складова</a:t>
            </a:r>
          </a:p>
          <a:p>
            <a:pPr algn="ctr"/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(компетенція)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590377363"/>
              </p:ext>
            </p:extLst>
          </p:nvPr>
        </p:nvGraphicFramePr>
        <p:xfrm>
          <a:off x="4308258" y="952357"/>
          <a:ext cx="4734579" cy="1029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58851154"/>
              </p:ext>
            </p:extLst>
          </p:nvPr>
        </p:nvGraphicFramePr>
        <p:xfrm>
          <a:off x="4238825" y="2284806"/>
          <a:ext cx="4804012" cy="982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60093249"/>
              </p:ext>
            </p:extLst>
          </p:nvPr>
        </p:nvGraphicFramePr>
        <p:xfrm>
          <a:off x="4348007" y="3621775"/>
          <a:ext cx="4694830" cy="1024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>
            <a:off x="3248167" y="1467134"/>
            <a:ext cx="9826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392072" y="2142698"/>
            <a:ext cx="2838734" cy="2204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579427" y="2101754"/>
            <a:ext cx="1555845" cy="655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392072" y="2180230"/>
            <a:ext cx="0" cy="2678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53709823"/>
              </p:ext>
            </p:extLst>
          </p:nvPr>
        </p:nvGraphicFramePr>
        <p:xfrm>
          <a:off x="336759" y="4922407"/>
          <a:ext cx="7137779" cy="1716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150809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4359" y="902970"/>
            <a:ext cx="1069233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800"/>
              </a:spcAft>
            </a:pPr>
            <a:r>
              <a:rPr lang="uk-UA" sz="44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Фахова компетенція </a:t>
            </a:r>
            <a:r>
              <a:rPr lang="uk-UA" sz="44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(перекладацька </a:t>
            </a:r>
            <a:r>
              <a:rPr lang="uk-UA" sz="44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макрокомпетенція</a:t>
            </a:r>
            <a:r>
              <a:rPr lang="uk-UA" sz="44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uk-UA" sz="44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сукупність декількох компонентів, необхідних перекладачу для ефективного виконання завдань професійної діяльності (Г. Турі). </a:t>
            </a:r>
            <a:endParaRPr lang="ru-RU" sz="4400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08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744" y="1202499"/>
            <a:ext cx="112737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1255713" algn="l"/>
              </a:tabLst>
              <a:defRPr/>
            </a:pPr>
            <a:r>
              <a:rPr lang="uk-UA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Перекладацька </a:t>
            </a:r>
            <a:r>
              <a:rPr lang="uk-UA" sz="4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макрокомпетенція</a:t>
            </a:r>
            <a:r>
              <a:rPr lang="uk-UA" sz="4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комплекс різноманітних знань</a:t>
            </a:r>
            <a:r>
              <a:rPr lang="uk-UA" sz="4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4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вмінь. навичок, та навіть поглядів, якими володіють професійні перекладачі. Завдяки їй переклад набуває статусу професійної діяльності </a:t>
            </a:r>
            <a:r>
              <a:rPr lang="ru-RU" sz="4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(Д. </a:t>
            </a:r>
            <a:r>
              <a:rPr lang="ru-RU" sz="4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Келлі</a:t>
            </a:r>
            <a:r>
              <a:rPr lang="ru-RU" sz="4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4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 3" charset="2"/>
              <a:buChar char=""/>
              <a:defRPr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 3" charset="2"/>
              <a:buChar char=""/>
              <a:defRPr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60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279376750"/>
              </p:ext>
            </p:extLst>
          </p:nvPr>
        </p:nvGraphicFramePr>
        <p:xfrm>
          <a:off x="388307" y="438412"/>
          <a:ext cx="11060482" cy="5699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040880" y="6138334"/>
            <a:ext cx="4674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800" b="1" dirty="0" smtClean="0">
                <a:solidFill>
                  <a:schemeClr val="accent1"/>
                </a:solidFill>
              </a:rPr>
              <a:t>Схема ФКП за Д. </a:t>
            </a:r>
            <a:r>
              <a:rPr lang="uk-UA" sz="2800" b="1" dirty="0" err="1" smtClean="0">
                <a:solidFill>
                  <a:schemeClr val="accent1"/>
                </a:solidFill>
              </a:rPr>
              <a:t>Келлі</a:t>
            </a:r>
            <a:endParaRPr lang="ru-RU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37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08215121"/>
              </p:ext>
            </p:extLst>
          </p:nvPr>
        </p:nvGraphicFramePr>
        <p:xfrm>
          <a:off x="300625" y="463463"/>
          <a:ext cx="11348580" cy="616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Прямая со стрелкой 15"/>
          <p:cNvCxnSpPr/>
          <p:nvPr/>
        </p:nvCxnSpPr>
        <p:spPr>
          <a:xfrm rot="10800000" flipV="1">
            <a:off x="7380052" y="4191370"/>
            <a:ext cx="1076633" cy="1061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168727" y="1918704"/>
            <a:ext cx="1499284" cy="8996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 flipH="1">
            <a:off x="2714233" y="1918704"/>
            <a:ext cx="1640910" cy="8893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066795" y="4321479"/>
            <a:ext cx="1741117" cy="1052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00625" y="662940"/>
            <a:ext cx="33912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chemeClr val="accent4"/>
                </a:solidFill>
              </a:rPr>
              <a:t>Робоча модель ФКП за Л.М. </a:t>
            </a:r>
            <a:r>
              <a:rPr lang="uk-UA" sz="2400" b="1" dirty="0" err="1" smtClean="0">
                <a:solidFill>
                  <a:schemeClr val="accent4"/>
                </a:solidFill>
              </a:rPr>
              <a:t>Черноватим</a:t>
            </a:r>
            <a:endParaRPr lang="ru-RU" sz="24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6926" y="363256"/>
            <a:ext cx="9169052" cy="10521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Фахова компетенція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(Перекладацька </a:t>
            </a:r>
            <a:r>
              <a:rPr lang="uk-UA" sz="2800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макрокомпетенція</a:t>
            </a:r>
            <a:r>
              <a:rPr lang="uk-UA" sz="2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8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252603" y="1515649"/>
            <a:ext cx="789139" cy="851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88486" y="2462705"/>
            <a:ext cx="2917371" cy="1088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Білінгвальна складова</a:t>
            </a:r>
          </a:p>
          <a:p>
            <a:pPr algn="ctr"/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(компетенція)</a:t>
            </a:r>
            <a:endParaRPr lang="ru-RU" sz="2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>
            <a:stCxn id="2" idx="2"/>
          </p:cNvCxnSpPr>
          <p:nvPr/>
        </p:nvCxnSpPr>
        <p:spPr>
          <a:xfrm>
            <a:off x="5511452" y="1415442"/>
            <a:ext cx="0" cy="10521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8166970" y="2695777"/>
            <a:ext cx="3081403" cy="119489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Стратегічна складова</a:t>
            </a:r>
          </a:p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(компетенція)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3757808" y="1515649"/>
            <a:ext cx="37578" cy="2943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083486" y="2487756"/>
            <a:ext cx="3181610" cy="14029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Перекладацька </a:t>
            </a:r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</a:p>
          <a:p>
            <a:pPr algn="ctr"/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(компетенція)</a:t>
            </a:r>
            <a:endParaRPr lang="ru-RU" sz="2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9269260" y="1510728"/>
            <a:ext cx="37578" cy="1069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50756" y="4598539"/>
            <a:ext cx="4266895" cy="14634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 – психологічна складова</a:t>
            </a:r>
          </a:p>
          <a:p>
            <a:pPr algn="ctr"/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(компетенція)</a:t>
            </a:r>
            <a:endParaRPr lang="ru-RU" sz="2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7716033" y="1510728"/>
            <a:ext cx="12526" cy="3399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663847" y="4930333"/>
            <a:ext cx="3269293" cy="1314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Екстралінгвістична складова</a:t>
            </a:r>
          </a:p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(компетенція)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12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3009" y="360125"/>
            <a:ext cx="99614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3200" dirty="0" smtClean="0"/>
          </a:p>
          <a:p>
            <a:endParaRPr lang="uk-UA" sz="2400" dirty="0"/>
          </a:p>
          <a:p>
            <a:endParaRPr lang="uk-UA" sz="2400" dirty="0" smtClean="0"/>
          </a:p>
          <a:p>
            <a:endParaRPr lang="uk-UA" sz="2400" dirty="0"/>
          </a:p>
          <a:p>
            <a:endParaRPr lang="uk-UA" sz="2400" dirty="0" smtClean="0"/>
          </a:p>
          <a:p>
            <a:endParaRPr lang="uk-UA" sz="2400" dirty="0"/>
          </a:p>
          <a:p>
            <a:endParaRPr lang="uk-UA" sz="2400" dirty="0" smtClean="0"/>
          </a:p>
          <a:p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905000" y="360125"/>
            <a:ext cx="7173686" cy="11756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Перекладацька складова</a:t>
            </a:r>
          </a:p>
          <a:p>
            <a:pPr algn="ctr"/>
            <a:r>
              <a:rPr lang="uk-UA" sz="3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(компетенція)</a:t>
            </a:r>
            <a:endParaRPr lang="ru-RU" sz="36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481943" y="1556657"/>
            <a:ext cx="10886" cy="9797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8327571" y="1556657"/>
            <a:ext cx="10886" cy="859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284514" y="2557246"/>
            <a:ext cx="2906486" cy="12854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uk-UA" altLang="ru-RU" sz="2400" b="1" dirty="0">
                <a:solidFill>
                  <a:schemeClr val="bg1"/>
                </a:solidFill>
              </a:rPr>
              <a:t>Базова складова</a:t>
            </a:r>
          </a:p>
          <a:p>
            <a:pPr algn="ctr">
              <a:spcBef>
                <a:spcPct val="0"/>
              </a:spcBef>
            </a:pPr>
            <a:r>
              <a:rPr lang="uk-UA" altLang="ru-RU" sz="2400" b="1" dirty="0">
                <a:solidFill>
                  <a:schemeClr val="bg1"/>
                </a:solidFill>
              </a:rPr>
              <a:t>(компетенція</a:t>
            </a:r>
            <a:r>
              <a:rPr lang="uk-UA" altLang="ru-RU" sz="2400" dirty="0">
                <a:solidFill>
                  <a:schemeClr val="bg1"/>
                </a:solidFill>
              </a:rPr>
              <a:t>)</a:t>
            </a:r>
            <a:endParaRPr lang="ru-RU" altLang="ru-RU" sz="24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34200" y="2437505"/>
            <a:ext cx="2939143" cy="13942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uk-UA" altLang="ru-RU" sz="2400" b="1" dirty="0">
                <a:solidFill>
                  <a:schemeClr val="bg1"/>
                </a:solidFill>
              </a:rPr>
              <a:t>Прагматична</a:t>
            </a:r>
            <a:endParaRPr lang="en-US" altLang="ru-RU" sz="2400" b="1" dirty="0">
              <a:solidFill>
                <a:schemeClr val="bg1"/>
              </a:solidFill>
            </a:endParaRPr>
          </a:p>
          <a:p>
            <a:pPr algn="ctr">
              <a:spcBef>
                <a:spcPct val="0"/>
              </a:spcBef>
            </a:pPr>
            <a:r>
              <a:rPr lang="uk-UA" altLang="ru-RU" sz="2400" b="1" dirty="0">
                <a:solidFill>
                  <a:schemeClr val="bg1"/>
                </a:solidFill>
              </a:rPr>
              <a:t> складова</a:t>
            </a:r>
          </a:p>
          <a:p>
            <a:pPr algn="ctr">
              <a:spcBef>
                <a:spcPct val="0"/>
              </a:spcBef>
            </a:pPr>
            <a:r>
              <a:rPr lang="uk-UA" altLang="ru-RU" sz="2400" b="1" dirty="0">
                <a:solidFill>
                  <a:schemeClr val="bg1"/>
                </a:solidFill>
              </a:rPr>
              <a:t>(компетенція</a:t>
            </a:r>
            <a:r>
              <a:rPr lang="uk-UA" altLang="ru-RU" sz="2400" b="1" dirty="0">
                <a:solidFill>
                  <a:schemeClr val="bg2"/>
                </a:solidFill>
              </a:rPr>
              <a:t>)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1404257" y="3940629"/>
            <a:ext cx="43543" cy="544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799114" y="3940629"/>
            <a:ext cx="293915" cy="544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04800" y="4551688"/>
            <a:ext cx="2013857" cy="10653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Концептуальна складова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15343" y="4551687"/>
            <a:ext cx="1992086" cy="10653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uk-UA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Технологічна</a:t>
            </a:r>
          </a:p>
          <a:p>
            <a:pPr algn="ctr">
              <a:spcBef>
                <a:spcPct val="0"/>
              </a:spcBef>
            </a:pPr>
            <a:r>
              <a:rPr lang="uk-UA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endParaRPr lang="ru-RU" alt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7173686" y="3940629"/>
            <a:ext cx="478971" cy="544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8893629" y="3940629"/>
            <a:ext cx="664028" cy="435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6074229" y="4528459"/>
            <a:ext cx="2013857" cy="1088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uk-UA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Спеціальна</a:t>
            </a:r>
          </a:p>
          <a:p>
            <a:pPr algn="ctr">
              <a:spcBef>
                <a:spcPct val="0"/>
              </a:spcBef>
            </a:pPr>
            <a:r>
              <a:rPr lang="uk-UA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endParaRPr lang="ru-RU" alt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763000" y="4484914"/>
            <a:ext cx="2068285" cy="1132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uk-UA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Специфічна </a:t>
            </a:r>
          </a:p>
          <a:p>
            <a:pPr algn="ctr">
              <a:spcBef>
                <a:spcPct val="0"/>
              </a:spcBef>
            </a:pPr>
            <a:r>
              <a:rPr lang="uk-UA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endParaRPr lang="ru-RU" alt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90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399" y="250371"/>
            <a:ext cx="93181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БАЗОВА СКЛАДОВА </a:t>
            </a:r>
            <a:b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9343" y="1349830"/>
            <a:ext cx="3635828" cy="16981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uk-UA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Базова складова</a:t>
            </a:r>
          </a:p>
          <a:p>
            <a:pPr algn="ctr">
              <a:spcBef>
                <a:spcPct val="0"/>
              </a:spcBef>
            </a:pPr>
            <a:r>
              <a:rPr lang="uk-UA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(компетенція</a:t>
            </a:r>
            <a:r>
              <a:rPr lang="uk-UA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>
            <a:stCxn id="3" idx="3"/>
          </p:cNvCxnSpPr>
          <p:nvPr/>
        </p:nvCxnSpPr>
        <p:spPr>
          <a:xfrm flipV="1">
            <a:off x="4365171" y="2198914"/>
            <a:ext cx="97971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344886" y="1349830"/>
            <a:ext cx="5388428" cy="1850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  <a:buNone/>
              <a:defRPr/>
            </a:pPr>
            <a:r>
              <a:rPr lang="uk-UA" dirty="0" smtClean="0">
                <a:solidFill>
                  <a:schemeClr val="bg1"/>
                </a:solidFill>
              </a:rPr>
              <a:t>  -</a:t>
            </a:r>
            <a:r>
              <a:rPr lang="uk-UA" dirty="0" smtClean="0"/>
              <a:t>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елементи, які задіяні в професійному перекладі постійно у всіх його проявах (усний, письмовий переклад) та у всіх  стилістичних та тематичних діапазонах.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001486" y="3048000"/>
            <a:ext cx="10885" cy="26288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729343" y="5660572"/>
            <a:ext cx="2841171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uk-UA" alt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Технологічна</a:t>
            </a:r>
          </a:p>
          <a:p>
            <a:pPr algn="ctr">
              <a:spcBef>
                <a:spcPct val="0"/>
              </a:spcBef>
            </a:pPr>
            <a:r>
              <a:rPr lang="uk-UA" alt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endParaRPr lang="ru-RU" alt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2558143" y="3048000"/>
            <a:ext cx="10886" cy="13062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730829" y="4354286"/>
            <a:ext cx="3124199" cy="9416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Концептуальна складова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/>
          <p:cNvCxnSpPr>
            <a:stCxn id="16" idx="3"/>
          </p:cNvCxnSpPr>
          <p:nvPr/>
        </p:nvCxnSpPr>
        <p:spPr>
          <a:xfrm flipV="1">
            <a:off x="4855028" y="4800600"/>
            <a:ext cx="1436915" cy="24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6281057" y="3499757"/>
            <a:ext cx="5148943" cy="1796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  <a:buNone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сукупність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 про сутність перекладу, його специфіку, загальні цілі відповідно до тематики та функціонального стилю, завдання, які вирішує перекладач.</a:t>
            </a:r>
          </a:p>
        </p:txBody>
      </p:sp>
      <p:cxnSp>
        <p:nvCxnSpPr>
          <p:cNvPr id="23" name="Прямая со стрелкой 22"/>
          <p:cNvCxnSpPr>
            <a:stCxn id="12" idx="3"/>
          </p:cNvCxnSpPr>
          <p:nvPr/>
        </p:nvCxnSpPr>
        <p:spPr>
          <a:xfrm>
            <a:off x="3570514" y="6117772"/>
            <a:ext cx="27214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6291943" y="5410201"/>
            <a:ext cx="5148942" cy="1248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  <a:buNone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сукупність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 перекладацьких вмінь, які допомагають перекладачу подолати типові “технічні” труднощі перекладу.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63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82" y="100208"/>
            <a:ext cx="10133556" cy="804215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БАЗОВА СКЛАДОВА </a:t>
            </a:r>
            <a:r>
              <a:rPr lang="ru-RU" sz="2400" dirty="0" smtClean="0"/>
              <a:t>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Бакалаврський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250521" y="904423"/>
            <a:ext cx="11534986" cy="5617401"/>
          </a:xfrm>
        </p:spPr>
        <p:txBody>
          <a:bodyPr/>
          <a:lstStyle/>
          <a:p>
            <a:pPr marL="0" indent="0">
              <a:buNone/>
            </a:pPr>
            <a:r>
              <a:rPr lang="ru-RU" cap="all" dirty="0" err="1" smtClean="0"/>
              <a:t>КонцеПТУАЛЬНА</a:t>
            </a:r>
            <a:r>
              <a:rPr lang="ru-RU" cap="all" dirty="0" smtClean="0"/>
              <a:t> СКЛАДОВА :                                               Технологичное </a:t>
            </a:r>
            <a:r>
              <a:rPr lang="ru-RU" cap="all" dirty="0" err="1" smtClean="0"/>
              <a:t>складова</a:t>
            </a:r>
            <a:r>
              <a:rPr lang="ru-RU" cap="all" dirty="0" smtClean="0"/>
              <a:t>:</a:t>
            </a:r>
            <a:endParaRPr lang="ru-RU" cap="all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3567" y="1290182"/>
            <a:ext cx="5223354" cy="273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язкові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компоненти: </a:t>
            </a:r>
            <a:endParaRPr lang="uk-UA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фаху  (перекладознавство)  </a:t>
            </a: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перекладу </a:t>
            </a:r>
            <a:endParaRPr lang="uk-UA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Комп'ютерні технології в перекладознавстві</a:t>
            </a: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073153" y="1613647"/>
            <a:ext cx="4840941" cy="22725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 dirty="0"/>
              <a:t>1.Обов’язкові </a:t>
            </a:r>
            <a:r>
              <a:rPr lang="ru-RU" sz="2000" b="1" dirty="0" err="1" smtClean="0"/>
              <a:t>компоненти</a:t>
            </a:r>
            <a:r>
              <a:rPr lang="ru-RU" sz="2000" b="1" dirty="0" smtClean="0"/>
              <a:t>:</a:t>
            </a:r>
            <a:endParaRPr lang="ru-RU" sz="2000" b="1" dirty="0"/>
          </a:p>
          <a:p>
            <a:pPr>
              <a:defRPr/>
            </a:pPr>
            <a:r>
              <a:rPr lang="ru-RU" sz="2000" dirty="0" err="1"/>
              <a:t>Перекладацький</a:t>
            </a:r>
            <a:r>
              <a:rPr lang="ru-RU" sz="2000" dirty="0"/>
              <a:t> </a:t>
            </a:r>
            <a:r>
              <a:rPr lang="ru-RU" sz="2000" dirty="0" err="1"/>
              <a:t>аналіз</a:t>
            </a:r>
            <a:r>
              <a:rPr lang="ru-RU" sz="2000" dirty="0"/>
              <a:t> тексту </a:t>
            </a:r>
          </a:p>
          <a:p>
            <a:pPr>
              <a:defRPr/>
            </a:pPr>
            <a:r>
              <a:rPr lang="uk-UA" sz="2000" dirty="0"/>
              <a:t>Практика перекладу </a:t>
            </a:r>
          </a:p>
          <a:p>
            <a:pPr>
              <a:defRPr/>
            </a:pPr>
            <a:r>
              <a:rPr lang="uk-UA" sz="2000" dirty="0"/>
              <a:t>Комп'ютерні технології в перекладознавстві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0521" y="4209665"/>
            <a:ext cx="5486400" cy="243679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компоненти: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 та прагматичні основи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перекладацької діяльності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перекладу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міжмовної комунікації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95089" y="4209665"/>
            <a:ext cx="5390418" cy="254186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Вибіркові дисципліни: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Лексико-граматичні проблеми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перекладу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перекладацького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скоропису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Граматичні проблеми перекладу</a:t>
            </a: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95089" y="1290182"/>
            <a:ext cx="5519005" cy="27573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перекладу першої мови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перекладу другої мови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Перекладацький аналіз тексту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інтернет-технології 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перекладознавстві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45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1465</TotalTime>
  <Words>750</Words>
  <Application>Microsoft Office PowerPoint</Application>
  <PresentationFormat>Широкоэкранный</PresentationFormat>
  <Paragraphs>180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Ион</vt:lpstr>
      <vt:lpstr>Особливості формування фахової компетенції майбутніх перекладачів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БАЗОВА СКЛАДОВА (Бакалаврський рівень)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ФОРМУВАННЯ ОСНОВНИХ СКЛАДОВТИХ ПРОФЕСІЙНОЇ КОМПЕТЕНЦІЇ  СТУДЕНТІВ-ПЕРЕКЛАДАЧІВ</dc:title>
  <dc:creator>Admin</dc:creator>
  <cp:lastModifiedBy>sony</cp:lastModifiedBy>
  <cp:revision>96</cp:revision>
  <dcterms:created xsi:type="dcterms:W3CDTF">2016-04-26T06:05:33Z</dcterms:created>
  <dcterms:modified xsi:type="dcterms:W3CDTF">2018-11-21T22:12:09Z</dcterms:modified>
</cp:coreProperties>
</file>