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Default Extension="wdp" ContentType="image/vnd.ms-photo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87" r:id="rId2"/>
    <p:sldId id="289" r:id="rId3"/>
    <p:sldId id="288" r:id="rId4"/>
    <p:sldId id="290" r:id="rId5"/>
    <p:sldId id="284" r:id="rId6"/>
    <p:sldId id="291" r:id="rId7"/>
    <p:sldId id="293" r:id="rId8"/>
    <p:sldId id="294" r:id="rId9"/>
    <p:sldId id="292" r:id="rId10"/>
    <p:sldId id="296" r:id="rId11"/>
    <p:sldId id="298" r:id="rId12"/>
    <p:sldId id="300" r:id="rId13"/>
    <p:sldId id="302" r:id="rId14"/>
    <p:sldId id="304" r:id="rId15"/>
    <p:sldId id="306" r:id="rId16"/>
    <p:sldId id="308" r:id="rId17"/>
    <p:sldId id="310" r:id="rId18"/>
    <p:sldId id="312" r:id="rId19"/>
    <p:sldId id="314" r:id="rId20"/>
    <p:sldId id="316" r:id="rId21"/>
    <p:sldId id="318" r:id="rId22"/>
    <p:sldId id="320" r:id="rId23"/>
    <p:sldId id="322" r:id="rId24"/>
    <p:sldId id="324" r:id="rId25"/>
    <p:sldId id="286" r:id="rId26"/>
  </p:sldIdLst>
  <p:sldSz cx="9144000" cy="6858000" type="screen4x3"/>
  <p:notesSz cx="6888163" cy="100171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93" autoAdjust="0"/>
  </p:normalViewPr>
  <p:slideViewPr>
    <p:cSldViewPr>
      <p:cViewPr>
        <p:scale>
          <a:sx n="76" d="100"/>
          <a:sy n="76" d="100"/>
        </p:scale>
        <p:origin x="-11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89E6B-D28C-4B33-94A7-1B7AC58EA8EC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3888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2075" y="9513888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49C40-A0E4-49FB-9B44-D41337E22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37237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AFAE133F-868E-41ED-9F1B-9D1D9F4E1DBF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0888"/>
            <a:ext cx="500538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8135"/>
            <a:ext cx="5510530" cy="4507706"/>
          </a:xfrm>
          <a:prstGeom prst="rect">
            <a:avLst/>
          </a:prstGeom>
        </p:spPr>
        <p:txBody>
          <a:bodyPr vert="horz" lIns="96597" tIns="48299" rIns="96597" bIns="4829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453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453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5BDC62B1-9CC4-4D64-9CE1-B8FD4560E7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143786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1-</a:t>
            </a:r>
            <a:r>
              <a:rPr lang="uk-UA" baseline="0" dirty="0" smtClean="0"/>
              <a:t> В;  2 - А; 3 - В; 4 - В.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1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10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11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12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1-</a:t>
            </a:r>
            <a:r>
              <a:rPr lang="uk-UA" baseline="0" dirty="0" smtClean="0"/>
              <a:t> В;  2 - А; 3 - В; 4 - В.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2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561036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25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1-</a:t>
            </a:r>
            <a:r>
              <a:rPr lang="uk-UA" baseline="0" dirty="0" smtClean="0"/>
              <a:t> В;  2 - А; 3 - В; 4 - В.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3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1-</a:t>
            </a:r>
            <a:r>
              <a:rPr lang="uk-UA" baseline="0" dirty="0" smtClean="0"/>
              <a:t> В;  2 - А; 3 - В; 4 - В.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4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1-</a:t>
            </a:r>
            <a:r>
              <a:rPr lang="uk-UA" baseline="0" dirty="0" smtClean="0"/>
              <a:t> В;  2 - А; 3 - В; 4 - В.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5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1-</a:t>
            </a:r>
            <a:r>
              <a:rPr lang="uk-UA" baseline="0" dirty="0" smtClean="0"/>
              <a:t> В;  2 - А; 3 - В; 4 - В.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6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7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8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Правильні відповіді: 5 - Б; 6 - А; 7 - В; 8 - Б.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62B1-9CC4-4D64-9CE1-B8FD4560E735}" type="slidenum">
              <a:rPr lang="uk-UA" smtClean="0"/>
              <a:pPr/>
              <a:t>9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756103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microsoft.com/office/2007/relationships/hdphoto" Target="../media/hdphoto1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418" y="35853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5671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945567"/>
            <a:ext cx="856895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uk-UA" sz="4400" dirty="0" smtClean="0"/>
              <a:t>Зачекати:</a:t>
            </a:r>
          </a:p>
          <a:p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</a:t>
            </a:r>
            <a:r>
              <a:rPr lang="uk-UA" sz="4400" dirty="0" smtClean="0"/>
              <a:t>) </a:t>
            </a:r>
            <a:r>
              <a:rPr lang="uk-UA" sz="4400" b="1" dirty="0" smtClean="0"/>
              <a:t>пів хвилини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пів-хвилини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півхвилини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50115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93" y="836712"/>
            <a:ext cx="8568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5. </a:t>
            </a:r>
            <a:r>
              <a:rPr lang="ru-RU" sz="4400" dirty="0" err="1"/>
              <a:t>П</a:t>
            </a:r>
            <a:r>
              <a:rPr lang="ru-RU" sz="4400" dirty="0" err="1" smtClean="0"/>
              <a:t>ляшка</a:t>
            </a:r>
            <a:r>
              <a:rPr lang="ru-RU" sz="4400" dirty="0" smtClean="0"/>
              <a:t> </a:t>
            </a:r>
            <a:r>
              <a:rPr lang="ru-RU" sz="4400" dirty="0"/>
              <a:t>з </a:t>
            </a:r>
            <a:r>
              <a:rPr lang="ru-RU" sz="4400" dirty="0" err="1"/>
              <a:t>горілкою</a:t>
            </a:r>
            <a:r>
              <a:rPr lang="ru-RU" sz="4400" dirty="0"/>
              <a:t> </a:t>
            </a:r>
            <a:r>
              <a:rPr lang="ru-RU" sz="4400" dirty="0" err="1"/>
              <a:t>ємністю</a:t>
            </a:r>
            <a:r>
              <a:rPr lang="ru-RU" sz="4400" dirty="0"/>
              <a:t> 0,5 </a:t>
            </a:r>
            <a:r>
              <a:rPr lang="ru-RU" sz="4400" dirty="0" err="1" smtClean="0"/>
              <a:t>літра</a:t>
            </a:r>
            <a:r>
              <a:rPr lang="ru-RU" sz="4400" dirty="0" smtClean="0"/>
              <a:t> </a:t>
            </a:r>
            <a:r>
              <a:rPr lang="ru-RU" sz="4400" dirty="0" err="1" smtClean="0"/>
              <a:t>називається</a:t>
            </a:r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півлітра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93" y="836712"/>
            <a:ext cx="856895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6. </a:t>
            </a:r>
            <a:r>
              <a:rPr lang="ru-RU" sz="4400" dirty="0" err="1" smtClean="0"/>
              <a:t>Налийте</a:t>
            </a:r>
            <a:r>
              <a:rPr lang="ru-RU" sz="4400" dirty="0" smtClean="0"/>
              <a:t> </a:t>
            </a:r>
            <a:r>
              <a:rPr lang="ru-RU" sz="4400" dirty="0" err="1" smtClean="0"/>
              <a:t>мені</a:t>
            </a:r>
            <a:r>
              <a:rPr lang="ru-RU" sz="4400" dirty="0" smtClean="0"/>
              <a:t> соку, будь ласка</a:t>
            </a:r>
            <a:endParaRPr lang="uk-UA" sz="4400" dirty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пів літра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</a:t>
            </a:r>
            <a:r>
              <a:rPr lang="uk-UA" sz="4400" b="1" dirty="0" err="1" smtClean="0"/>
              <a:t>пів-літра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півлітра</a:t>
            </a:r>
          </a:p>
          <a:p>
            <a:endParaRPr lang="uk-UA" dirty="0" smtClean="0"/>
          </a:p>
          <a:p>
            <a:pPr marL="342900" indent="-3429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5744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93" y="836712"/>
            <a:ext cx="856895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6. </a:t>
            </a:r>
            <a:r>
              <a:rPr lang="ru-RU" sz="4400" dirty="0" err="1" smtClean="0"/>
              <a:t>Налийте</a:t>
            </a:r>
            <a:r>
              <a:rPr lang="ru-RU" sz="4400" dirty="0" smtClean="0"/>
              <a:t> </a:t>
            </a:r>
            <a:r>
              <a:rPr lang="ru-RU" sz="4400" dirty="0" err="1" smtClean="0"/>
              <a:t>мені</a:t>
            </a:r>
            <a:r>
              <a:rPr lang="ru-RU" sz="4400" dirty="0" smtClean="0"/>
              <a:t> соку, будь ласка</a:t>
            </a:r>
            <a:endParaRPr lang="uk-UA" sz="4400" dirty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пів літра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</a:t>
            </a:r>
          </a:p>
          <a:p>
            <a:endParaRPr lang="uk-UA" dirty="0" smtClean="0"/>
          </a:p>
          <a:p>
            <a:pPr marL="342900" indent="-3429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5744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93" y="836712"/>
            <a:ext cx="8568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r>
              <a:rPr lang="uk-UA" sz="4400" b="1" dirty="0" smtClean="0"/>
              <a:t>7. </a:t>
            </a:r>
            <a:r>
              <a:rPr lang="uk-UA" sz="4400" dirty="0" smtClean="0"/>
              <a:t>У якому рядку подано правильно переклад російських прізвищ </a:t>
            </a:r>
            <a:r>
              <a:rPr lang="uk-UA" sz="4400" dirty="0" err="1" smtClean="0"/>
              <a:t>Донской</a:t>
            </a:r>
            <a:r>
              <a:rPr lang="uk-UA" sz="4400" dirty="0" smtClean="0"/>
              <a:t>, </a:t>
            </a:r>
            <a:r>
              <a:rPr lang="uk-UA" sz="4400" dirty="0" err="1" smtClean="0"/>
              <a:t>Крутой</a:t>
            </a:r>
            <a:r>
              <a:rPr lang="uk-UA" sz="4400" dirty="0" smtClean="0"/>
              <a:t>, Толстой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</a:t>
            </a:r>
            <a:r>
              <a:rPr lang="uk-UA" sz="4400" b="1" dirty="0" err="1" smtClean="0"/>
              <a:t>Луговськой</a:t>
            </a:r>
            <a:r>
              <a:rPr lang="uk-UA" sz="4400" b="1" dirty="0" smtClean="0"/>
              <a:t>, </a:t>
            </a:r>
            <a:r>
              <a:rPr lang="uk-UA" sz="4400" b="1" dirty="0" err="1" smtClean="0"/>
              <a:t>Крутой</a:t>
            </a:r>
            <a:r>
              <a:rPr lang="uk-UA" sz="4400" b="1" dirty="0" smtClean="0"/>
              <a:t>, Толстой 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</a:t>
            </a:r>
            <a:r>
              <a:rPr lang="uk-UA" sz="4400" b="1" dirty="0" err="1" smtClean="0"/>
              <a:t>Луговський</a:t>
            </a:r>
            <a:r>
              <a:rPr lang="uk-UA" sz="4400" b="1" dirty="0" smtClean="0"/>
              <a:t>, Крутий, </a:t>
            </a:r>
            <a:r>
              <a:rPr lang="uk-UA" sz="4400" b="1" dirty="0" err="1" smtClean="0"/>
              <a:t>Толстий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</a:t>
            </a:r>
            <a:r>
              <a:rPr lang="uk-UA" sz="4400" b="1" dirty="0" err="1" smtClean="0"/>
              <a:t>Луговський</a:t>
            </a:r>
            <a:r>
              <a:rPr lang="uk-UA" sz="4400" b="1" dirty="0" smtClean="0"/>
              <a:t>, Крутий, Толстой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93" y="836712"/>
            <a:ext cx="8568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r>
              <a:rPr lang="uk-UA" sz="4400" b="1" dirty="0" smtClean="0"/>
              <a:t>7. </a:t>
            </a:r>
            <a:r>
              <a:rPr lang="uk-UA" sz="4400" dirty="0" smtClean="0"/>
              <a:t>У якому рядку подано правильно переклад російських прізвищ </a:t>
            </a:r>
            <a:r>
              <a:rPr lang="uk-UA" sz="4400" dirty="0" err="1" smtClean="0"/>
              <a:t>Донской</a:t>
            </a:r>
            <a:r>
              <a:rPr lang="uk-UA" sz="4400" dirty="0" smtClean="0"/>
              <a:t>, </a:t>
            </a:r>
            <a:r>
              <a:rPr lang="uk-UA" sz="4400" dirty="0" err="1" smtClean="0"/>
              <a:t>Крутой</a:t>
            </a:r>
            <a:r>
              <a:rPr lang="uk-UA" sz="4400" dirty="0" smtClean="0"/>
              <a:t>, Толстой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</a:t>
            </a:r>
            <a:r>
              <a:rPr lang="uk-UA" sz="4400" b="1" dirty="0" err="1" smtClean="0"/>
              <a:t>Луговський</a:t>
            </a:r>
            <a:r>
              <a:rPr lang="uk-UA" sz="4400" b="1" dirty="0" smtClean="0"/>
              <a:t>, Крутий, Толстой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93" y="836712"/>
            <a:ext cx="856895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r>
              <a:rPr lang="uk-UA" sz="4400" b="1" dirty="0" smtClean="0"/>
              <a:t>8. У якому рядку правильно написано слова</a:t>
            </a:r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Авдиторія, </a:t>
            </a:r>
            <a:r>
              <a:rPr lang="uk-UA" sz="4400" b="1" dirty="0" err="1" smtClean="0"/>
              <a:t>лавреат</a:t>
            </a:r>
            <a:r>
              <a:rPr lang="uk-UA" sz="4400" b="1" dirty="0" smtClean="0"/>
              <a:t>, </a:t>
            </a:r>
            <a:r>
              <a:rPr lang="uk-UA" sz="4400" b="1" dirty="0" err="1" smtClean="0"/>
              <a:t>павза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Аудиторія, лауреат, пауза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Обидва рядки правильні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93" y="836712"/>
            <a:ext cx="856895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r>
              <a:rPr lang="uk-UA" sz="4400" b="1" dirty="0" smtClean="0"/>
              <a:t>8. У якому рядку правильно написано слова</a:t>
            </a:r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Обидва рядки правильні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48680"/>
            <a:ext cx="91440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r>
              <a:rPr lang="uk-UA" sz="4400" b="1" dirty="0" smtClean="0"/>
              <a:t>9. Знайдіть правильний варіант написаних іменників у родовому відмінку</a:t>
            </a:r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000" b="1" dirty="0" smtClean="0"/>
              <a:t>А) Осені, гідності, незалежності, радості</a:t>
            </a:r>
          </a:p>
          <a:p>
            <a:pPr>
              <a:lnSpc>
                <a:spcPct val="150000"/>
              </a:lnSpc>
            </a:pPr>
            <a:r>
              <a:rPr lang="uk-UA" sz="4000" b="1" dirty="0" smtClean="0"/>
              <a:t>Б) </a:t>
            </a:r>
            <a:r>
              <a:rPr lang="uk-UA" sz="4000" b="1" dirty="0" err="1" smtClean="0"/>
              <a:t>Осени</a:t>
            </a:r>
            <a:r>
              <a:rPr lang="uk-UA" sz="4000" b="1" dirty="0" smtClean="0"/>
              <a:t>, </a:t>
            </a:r>
            <a:r>
              <a:rPr lang="uk-UA" sz="4000" b="1" dirty="0" err="1" smtClean="0"/>
              <a:t>гідности</a:t>
            </a:r>
            <a:r>
              <a:rPr lang="uk-UA" sz="4000" b="1" dirty="0" smtClean="0"/>
              <a:t>, </a:t>
            </a:r>
            <a:r>
              <a:rPr lang="uk-UA" sz="4000" b="1" dirty="0" err="1" smtClean="0"/>
              <a:t>незалежности</a:t>
            </a:r>
            <a:r>
              <a:rPr lang="uk-UA" sz="4000" b="1" dirty="0" smtClean="0"/>
              <a:t>, </a:t>
            </a:r>
            <a:r>
              <a:rPr lang="uk-UA" sz="4000" b="1" dirty="0" err="1" smtClean="0"/>
              <a:t>радости</a:t>
            </a:r>
            <a:endParaRPr lang="uk-UA" sz="4000" b="1" dirty="0" smtClean="0"/>
          </a:p>
          <a:p>
            <a:pPr>
              <a:lnSpc>
                <a:spcPct val="150000"/>
              </a:lnSpc>
            </a:pPr>
            <a:r>
              <a:rPr lang="uk-UA" sz="4000" b="1" dirty="0" smtClean="0"/>
              <a:t>В) Обидва рядки правильні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93" y="836712"/>
            <a:ext cx="8568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r>
              <a:rPr lang="uk-UA" sz="4400" b="1" dirty="0" smtClean="0"/>
              <a:t>9. Знайдіть правильний варіант написаних іменників у родовому відмінку</a:t>
            </a:r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Обидва рядки правильні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93" y="836712"/>
            <a:ext cx="856895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r>
              <a:rPr lang="uk-UA" sz="4400" b="1" dirty="0" smtClean="0"/>
              <a:t>10. У якому рядку слова записано правильно</a:t>
            </a:r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Фойє, фаянс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Конвеєр, </a:t>
            </a:r>
            <a:r>
              <a:rPr lang="uk-UA" sz="4400" b="1" dirty="0" err="1" smtClean="0"/>
              <a:t>флаєр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Гойя, фаянс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418" y="35853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5671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945567"/>
            <a:ext cx="856895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uk-UA" sz="4400" dirty="0" smtClean="0"/>
              <a:t>Зачекати:</a:t>
            </a:r>
          </a:p>
          <a:p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</a:t>
            </a:r>
            <a:r>
              <a:rPr lang="uk-UA" sz="4400" dirty="0" smtClean="0"/>
              <a:t>) </a:t>
            </a:r>
            <a:r>
              <a:rPr lang="uk-UA" sz="4400" b="1" dirty="0" smtClean="0"/>
              <a:t>пів  хвилини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</a:t>
            </a:r>
            <a:endParaRPr lang="uk-UA" sz="4400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379020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93" y="836712"/>
            <a:ext cx="856895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r>
              <a:rPr lang="uk-UA" sz="4400" b="1" dirty="0" smtClean="0"/>
              <a:t>10. У якому рядку слова записано правильно</a:t>
            </a:r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Конвеєр, </a:t>
            </a:r>
            <a:r>
              <a:rPr lang="uk-UA" sz="4400" b="1" dirty="0" err="1" smtClean="0"/>
              <a:t>флаєр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20688"/>
            <a:ext cx="9143999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/>
              <a:t>11. У якому рядку слова записано правильно</a:t>
            </a:r>
            <a:endParaRPr lang="uk-UA" sz="4000" dirty="0" smtClean="0"/>
          </a:p>
          <a:p>
            <a:pPr>
              <a:lnSpc>
                <a:spcPct val="150000"/>
              </a:lnSpc>
            </a:pPr>
            <a:r>
              <a:rPr lang="uk-UA" sz="3800" b="1" dirty="0" smtClean="0"/>
              <a:t>А) </a:t>
            </a:r>
            <a:r>
              <a:rPr lang="uk-UA" sz="3800" b="1" dirty="0" err="1" smtClean="0"/>
              <a:t>Віцеспікер</a:t>
            </a:r>
            <a:r>
              <a:rPr lang="uk-UA" sz="3800" b="1" dirty="0" smtClean="0"/>
              <a:t>, </a:t>
            </a:r>
            <a:r>
              <a:rPr lang="uk-UA" sz="3800" b="1" dirty="0" err="1" smtClean="0"/>
              <a:t>нанотехнології</a:t>
            </a:r>
            <a:r>
              <a:rPr lang="uk-UA" sz="3800" b="1" dirty="0" smtClean="0"/>
              <a:t>, </a:t>
            </a:r>
            <a:r>
              <a:rPr lang="uk-UA" sz="3800" b="1" dirty="0" err="1" smtClean="0"/>
              <a:t>вебкамера</a:t>
            </a:r>
            <a:endParaRPr lang="uk-UA" sz="3800" b="1" dirty="0" smtClean="0"/>
          </a:p>
          <a:p>
            <a:pPr>
              <a:lnSpc>
                <a:spcPct val="150000"/>
              </a:lnSpc>
            </a:pPr>
            <a:r>
              <a:rPr lang="uk-UA" sz="3800" b="1" dirty="0" smtClean="0"/>
              <a:t>Б)</a:t>
            </a:r>
            <a:r>
              <a:rPr lang="uk-UA" sz="3800" b="1" dirty="0" err="1" smtClean="0"/>
              <a:t>псевдо-Фауст</a:t>
            </a:r>
            <a:r>
              <a:rPr lang="uk-UA" sz="3800" b="1" dirty="0" smtClean="0"/>
              <a:t>, </a:t>
            </a:r>
            <a:r>
              <a:rPr lang="uk-UA" sz="3800" b="1" dirty="0" err="1" smtClean="0"/>
              <a:t>екс-прем</a:t>
            </a:r>
            <a:r>
              <a:rPr lang="en-US" sz="3800" b="1" dirty="0" smtClean="0"/>
              <a:t>’</a:t>
            </a:r>
            <a:r>
              <a:rPr lang="uk-UA" sz="3800" b="1" dirty="0" err="1" smtClean="0"/>
              <a:t>єр</a:t>
            </a:r>
            <a:r>
              <a:rPr lang="uk-UA" sz="3800" b="1" dirty="0" smtClean="0"/>
              <a:t>, </a:t>
            </a:r>
            <a:r>
              <a:rPr lang="uk-UA" sz="3800" b="1" dirty="0" err="1" smtClean="0"/>
              <a:t>етногурт</a:t>
            </a:r>
            <a:r>
              <a:rPr lang="uk-UA" sz="3800" b="1" dirty="0" smtClean="0"/>
              <a:t>, </a:t>
            </a:r>
            <a:r>
              <a:rPr lang="uk-UA" sz="3800" b="1" dirty="0" err="1" smtClean="0"/>
              <a:t>пресконференція</a:t>
            </a:r>
            <a:r>
              <a:rPr lang="uk-UA" sz="3800" b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uk-UA" sz="3800" b="1" dirty="0" smtClean="0"/>
              <a:t>В) </a:t>
            </a:r>
            <a:r>
              <a:rPr lang="uk-UA" sz="3800" b="1" dirty="0" err="1" smtClean="0"/>
              <a:t>Кіберманія</a:t>
            </a:r>
            <a:r>
              <a:rPr lang="uk-UA" sz="3800" b="1" dirty="0" smtClean="0"/>
              <a:t>, конференц-зал, віце-чемпіон</a:t>
            </a:r>
            <a:endParaRPr lang="uk-UA" sz="3800" dirty="0"/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20688"/>
            <a:ext cx="9143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/>
              <a:t>11. У якому рядку слова записано правильно</a:t>
            </a:r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</a:t>
            </a:r>
            <a:r>
              <a:rPr lang="uk-UA" sz="4400" b="1" dirty="0" err="1" smtClean="0"/>
              <a:t>Віцеспікер</a:t>
            </a:r>
            <a:r>
              <a:rPr lang="uk-UA" sz="4400" b="1" dirty="0" smtClean="0"/>
              <a:t>, </a:t>
            </a:r>
            <a:r>
              <a:rPr lang="uk-UA" sz="4400" b="1" dirty="0" err="1" smtClean="0"/>
              <a:t>нанотехнології</a:t>
            </a:r>
            <a:r>
              <a:rPr lang="uk-UA" sz="4400" b="1" dirty="0" smtClean="0"/>
              <a:t>, </a:t>
            </a:r>
            <a:r>
              <a:rPr lang="uk-UA" sz="4400" b="1" dirty="0" err="1" smtClean="0"/>
              <a:t>вебкамера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20688"/>
            <a:ext cx="914399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/>
              <a:t>12. Утворіть іменники жіночого роду від слів:</a:t>
            </a:r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митець, кравець, майстер, продавець</a:t>
            </a:r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20688"/>
            <a:ext cx="914399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/>
              <a:t>12. Утворіть іменники жіночого роду від слів:</a:t>
            </a:r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4400" b="1" dirty="0" err="1" smtClean="0"/>
              <a:t>мисткиня</a:t>
            </a:r>
            <a:r>
              <a:rPr lang="uk-UA" sz="4400" b="1" dirty="0" smtClean="0"/>
              <a:t>, кравчиня, майстриня, </a:t>
            </a:r>
            <a:r>
              <a:rPr lang="uk-UA" sz="4400" b="1" dirty="0" err="1" smtClean="0"/>
              <a:t>продавчиня</a:t>
            </a:r>
            <a:endParaRPr lang="uk-UA" sz="44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8848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9141" y="836712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..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Адже у вас немає запитань?</a:t>
            </a:r>
            <a:r>
              <a:rPr lang="uk-UA" dirty="0" smtClean="0">
                <a:sym typeface="Wingdings" pitchFamily="2" charset="2"/>
              </a:rPr>
              <a:t></a:t>
            </a:r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9" name="Picture 3" descr="8f12bfbe_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0" y="1095375"/>
            <a:ext cx="61341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6906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418" y="35853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5671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945567"/>
            <a:ext cx="856895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4400" b="1" dirty="0" smtClean="0"/>
              <a:t>2</a:t>
            </a:r>
            <a:r>
              <a:rPr lang="uk-UA" sz="4400" b="1" dirty="0" smtClean="0"/>
              <a:t>. Як правильно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Афіни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</a:t>
            </a:r>
            <a:r>
              <a:rPr lang="uk-UA" sz="4400" b="1" dirty="0" err="1" smtClean="0"/>
              <a:t>Атени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усі відповіді правильні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50115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418" y="35853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5671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945567"/>
            <a:ext cx="856895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4400" b="1" dirty="0" smtClean="0"/>
              <a:t>2</a:t>
            </a:r>
            <a:r>
              <a:rPr lang="uk-UA" sz="4400" b="1" dirty="0" smtClean="0"/>
              <a:t>. Як правильно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усі відповіді правильні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05667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418" y="35853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5671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945567"/>
            <a:ext cx="856895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4400" b="1" dirty="0"/>
              <a:t>3</a:t>
            </a:r>
            <a:r>
              <a:rPr lang="uk-UA" sz="4400" b="1" dirty="0" smtClean="0"/>
              <a:t>. </a:t>
            </a:r>
            <a:r>
              <a:rPr lang="uk-UA" sz="4400" b="1" dirty="0" smtClean="0"/>
              <a:t>Як правильно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</a:t>
            </a:r>
            <a:r>
              <a:rPr lang="uk-UA" sz="4400" b="1" dirty="0" err="1" smtClean="0"/>
              <a:t>Свят-вечір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святвечір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Святвечір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3324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418" y="35853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5671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958176"/>
            <a:ext cx="856895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4400" b="1" dirty="0"/>
              <a:t>3</a:t>
            </a:r>
            <a:r>
              <a:rPr lang="uk-UA" sz="4400" b="1" dirty="0" smtClean="0"/>
              <a:t>. </a:t>
            </a:r>
            <a:r>
              <a:rPr lang="uk-UA" sz="4400" b="1" dirty="0" smtClean="0"/>
              <a:t>Як правильно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</a:t>
            </a:r>
          </a:p>
          <a:p>
            <a:pPr>
              <a:lnSpc>
                <a:spcPct val="150000"/>
              </a:lnSpc>
            </a:pPr>
            <a:r>
              <a:rPr lang="uk-UA" sz="4400" b="1" dirty="0"/>
              <a:t>В) Святвечір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56591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9141" y="836712"/>
            <a:ext cx="8568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4400" b="1" dirty="0" smtClean="0"/>
              <a:t>4</a:t>
            </a:r>
            <a:r>
              <a:rPr lang="uk-UA" sz="4400" b="1" dirty="0" smtClean="0"/>
              <a:t>. Як правильно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</a:t>
            </a:r>
            <a:r>
              <a:rPr lang="uk-UA" sz="4400" b="1" dirty="0" err="1" smtClean="0"/>
              <a:t>плеєр</a:t>
            </a:r>
            <a:r>
              <a:rPr lang="uk-UA" sz="4400" b="1" dirty="0" smtClean="0"/>
              <a:t> «</a:t>
            </a:r>
            <a:r>
              <a:rPr lang="uk-UA" sz="4400" b="1" dirty="0" err="1" smtClean="0"/>
              <a:t>айпод</a:t>
            </a:r>
            <a:r>
              <a:rPr lang="uk-UA" sz="4400" b="1" dirty="0" smtClean="0"/>
              <a:t>»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</a:t>
            </a:r>
            <a:r>
              <a:rPr lang="uk-UA" sz="4400" b="1" dirty="0" err="1" smtClean="0"/>
              <a:t>плеєр</a:t>
            </a:r>
            <a:r>
              <a:rPr lang="uk-UA" sz="4400" b="1" dirty="0" smtClean="0"/>
              <a:t> «</a:t>
            </a:r>
            <a:r>
              <a:rPr lang="uk-UA" sz="4400" b="1" dirty="0" err="1"/>
              <a:t>А</a:t>
            </a:r>
            <a:r>
              <a:rPr lang="uk-UA" sz="4400" b="1" dirty="0" err="1" smtClean="0"/>
              <a:t>йпод</a:t>
            </a:r>
            <a:r>
              <a:rPr lang="uk-UA" sz="4400" b="1" dirty="0" smtClean="0"/>
              <a:t>»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</a:t>
            </a:r>
            <a:r>
              <a:rPr lang="uk-UA" sz="4400" b="1" dirty="0" err="1" smtClean="0"/>
              <a:t>плейєр</a:t>
            </a:r>
            <a:r>
              <a:rPr lang="uk-UA" sz="4400" b="1" dirty="0" smtClean="0"/>
              <a:t> «</a:t>
            </a:r>
            <a:r>
              <a:rPr lang="uk-UA" sz="4400" b="1" dirty="0" err="1" smtClean="0"/>
              <a:t>Айпод</a:t>
            </a:r>
            <a:r>
              <a:rPr lang="uk-UA" sz="4400" b="1" dirty="0" smtClean="0"/>
              <a:t>»</a:t>
            </a:r>
          </a:p>
          <a:p>
            <a:pPr>
              <a:lnSpc>
                <a:spcPct val="150000"/>
              </a:lnSpc>
            </a:pPr>
            <a:endParaRPr lang="uk-UA" sz="4400" b="1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5744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9141" y="836712"/>
            <a:ext cx="856895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4400" b="1" dirty="0" smtClean="0"/>
              <a:t>4</a:t>
            </a:r>
            <a:r>
              <a:rPr lang="uk-UA" sz="4400" b="1" dirty="0" smtClean="0"/>
              <a:t>. Як правильно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</a:t>
            </a:r>
            <a:r>
              <a:rPr lang="uk-UA" sz="4400" b="1" dirty="0" err="1" smtClean="0"/>
              <a:t>плеєр</a:t>
            </a:r>
            <a:r>
              <a:rPr lang="uk-UA" sz="4400" b="1" dirty="0" smtClean="0"/>
              <a:t> «</a:t>
            </a:r>
            <a:r>
              <a:rPr lang="uk-UA" sz="4400" b="1" dirty="0" err="1"/>
              <a:t>А</a:t>
            </a:r>
            <a:r>
              <a:rPr lang="uk-UA" sz="4400" b="1" dirty="0" err="1" smtClean="0"/>
              <a:t>йпод</a:t>
            </a:r>
            <a:r>
              <a:rPr lang="uk-UA" sz="4400" b="1" dirty="0" smtClean="0"/>
              <a:t>»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53419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594" t="17183" b="3006"/>
          <a:stretch/>
        </p:blipFill>
        <p:spPr>
          <a:xfrm>
            <a:off x="21882" y="-11329"/>
            <a:ext cx="9139599" cy="68693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5178"/>
            <a:ext cx="1008112" cy="1108923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6881" y="24911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Перевірте себе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93" y="836712"/>
            <a:ext cx="85689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5. </a:t>
            </a:r>
            <a:r>
              <a:rPr lang="ru-RU" sz="4400" dirty="0" err="1"/>
              <a:t>Пляшка</a:t>
            </a:r>
            <a:r>
              <a:rPr lang="ru-RU" sz="4400" dirty="0"/>
              <a:t> з </a:t>
            </a:r>
            <a:r>
              <a:rPr lang="ru-RU" sz="4400" dirty="0" err="1"/>
              <a:t>горілкою</a:t>
            </a:r>
            <a:r>
              <a:rPr lang="ru-RU" sz="4400" dirty="0"/>
              <a:t> </a:t>
            </a:r>
            <a:r>
              <a:rPr lang="ru-RU" sz="4400" dirty="0" err="1"/>
              <a:t>ємністю</a:t>
            </a:r>
            <a:r>
              <a:rPr lang="ru-RU" sz="4400" dirty="0"/>
              <a:t> 0,5 </a:t>
            </a:r>
            <a:r>
              <a:rPr lang="ru-RU" sz="4400" dirty="0" err="1"/>
              <a:t>літра</a:t>
            </a:r>
            <a:r>
              <a:rPr lang="ru-RU" sz="4400" dirty="0"/>
              <a:t> </a:t>
            </a:r>
            <a:r>
              <a:rPr lang="ru-RU" sz="4400" dirty="0" err="1"/>
              <a:t>називається</a:t>
            </a:r>
            <a:endParaRPr lang="uk-UA" sz="4400" dirty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А) пів літра</a:t>
            </a:r>
          </a:p>
          <a:p>
            <a:pPr>
              <a:lnSpc>
                <a:spcPct val="150000"/>
              </a:lnSpc>
            </a:pPr>
            <a:r>
              <a:rPr lang="uk-UA" sz="4400" b="1" dirty="0" smtClean="0"/>
              <a:t>Б) </a:t>
            </a:r>
            <a:r>
              <a:rPr lang="uk-UA" sz="4400" b="1" dirty="0" err="1" smtClean="0"/>
              <a:t>пів-літра</a:t>
            </a:r>
            <a:endParaRPr lang="uk-UA" sz="4400" b="1" dirty="0" smtClean="0"/>
          </a:p>
          <a:p>
            <a:pPr>
              <a:lnSpc>
                <a:spcPct val="150000"/>
              </a:lnSpc>
            </a:pPr>
            <a:r>
              <a:rPr lang="uk-UA" sz="4400" b="1" dirty="0" smtClean="0"/>
              <a:t>В) півлітра</a:t>
            </a:r>
          </a:p>
          <a:p>
            <a:endParaRPr lang="uk-UA" dirty="0" smtClean="0"/>
          </a:p>
          <a:p>
            <a:pPr marL="342900" indent="-3429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5744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1009</Words>
  <Application>Microsoft Office PowerPoint</Application>
  <PresentationFormat>Экран (4:3)</PresentationFormat>
  <Paragraphs>182</Paragraphs>
  <Slides>25</Slides>
  <Notes>25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Перевірте себе</vt:lpstr>
      <vt:lpstr>Адже у вас немає запитань?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Emaschines</dc:creator>
  <cp:lastModifiedBy>Пользователь Windows</cp:lastModifiedBy>
  <cp:revision>79</cp:revision>
  <cp:lastPrinted>2019-09-23T07:34:00Z</cp:lastPrinted>
  <dcterms:created xsi:type="dcterms:W3CDTF">2019-09-18T09:11:51Z</dcterms:created>
  <dcterms:modified xsi:type="dcterms:W3CDTF">2019-11-25T11:08:58Z</dcterms:modified>
</cp:coreProperties>
</file>