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7913B-D9CA-460B-A010-281C8C91966E}" type="datetimeFigureOut">
              <a:rPr lang="uk-UA" smtClean="0"/>
              <a:pPr/>
              <a:t>28.09.2019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C4487E-D32A-4B13-B950-7F3845389C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C4487E-D32A-4B13-B950-7F3845389CAE}" type="slidenum">
              <a:rPr lang="uk-UA" smtClean="0"/>
              <a:pPr/>
              <a:t>1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28.09.2019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43825" cy="374441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Переклад російських дієприкметників на </a:t>
            </a:r>
            <a:r>
              <a:rPr lang="uk-UA" i="1" u="sng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щий</a:t>
            </a:r>
            <a:r>
              <a:rPr lang="uk-UA" i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</a:t>
            </a:r>
            <a:br>
              <a:rPr lang="uk-UA" i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</a:br>
            <a:r>
              <a:rPr lang="uk-UA" i="1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в </a:t>
            </a:r>
            <a:r>
              <a:rPr lang="uk-UA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українській </a:t>
            </a:r>
            <a:br>
              <a:rPr lang="uk-UA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</a:br>
            <a:r>
              <a:rPr lang="uk-UA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науково-технічній мові </a:t>
            </a:r>
            <a:endParaRPr lang="uk-UA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315416"/>
            <a:ext cx="8229600" cy="720080"/>
          </a:xfrm>
        </p:spPr>
        <p:txBody>
          <a:bodyPr>
            <a:norm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Слайд 1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6" y="548680"/>
          <a:ext cx="8352927" cy="612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54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45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86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10614">
                <a:tc>
                  <a:txBody>
                    <a:bodyPr/>
                    <a:lstStyle/>
                    <a:p>
                      <a:r>
                        <a:rPr lang="uk-UA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Рос.</a:t>
                      </a:r>
                      <a:endParaRPr lang="uk-UA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Неправильні</a:t>
                      </a:r>
                      <a:r>
                        <a:rPr lang="uk-UA" sz="18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форми на </a:t>
                      </a:r>
                      <a:r>
                        <a:rPr lang="uk-UA" sz="1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уч</a:t>
                      </a:r>
                      <a:r>
                        <a:rPr lang="uk-UA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uk-UA" sz="1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юч</a:t>
                      </a:r>
                      <a:r>
                        <a:rPr lang="uk-UA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ач, </a:t>
                      </a:r>
                      <a:r>
                        <a:rPr lang="uk-UA" sz="1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яч</a:t>
                      </a:r>
                      <a:endParaRPr lang="uk-UA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Правильні  </a:t>
                      </a:r>
                      <a:endParaRPr lang="uk-UA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Способи заміни</a:t>
                      </a:r>
                      <a:endParaRPr lang="uk-UA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0066"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1.Блокирующий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онденсатор</a:t>
                      </a:r>
                    </a:p>
                    <a:p>
                      <a:pPr marL="342900" indent="-342900">
                        <a:buNone/>
                      </a:pPr>
                      <a:endParaRPr lang="ru-RU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None/>
                      </a:pPr>
                      <a:endParaRPr lang="ru-RU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None/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2. Фильтрующий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b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None/>
                      </a:pPr>
                      <a:r>
                        <a:rPr lang="en-US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дыхательный  аппарат</a:t>
                      </a:r>
                    </a:p>
                    <a:p>
                      <a:pPr marL="342900" indent="-342900">
                        <a:buNone/>
                      </a:pPr>
                      <a:endParaRPr lang="ru-RU" sz="1400" b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None/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3. Излучающий элемент</a:t>
                      </a:r>
                    </a:p>
                    <a:p>
                      <a:pPr marL="342900" indent="-342900">
                        <a:buNone/>
                      </a:pPr>
                      <a:endParaRPr lang="ru-RU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None/>
                      </a:pPr>
                      <a:endParaRPr lang="ru-RU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None/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4. Вращающий момент</a:t>
                      </a:r>
                    </a:p>
                    <a:p>
                      <a:endParaRPr lang="uk-UA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5. 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Генератор, вращающий вал</a:t>
                      </a:r>
                    </a:p>
                    <a:p>
                      <a:endParaRPr lang="ru-RU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6. Вращающийся</a:t>
                      </a:r>
                    </a:p>
                    <a:p>
                      <a:r>
                        <a:rPr lang="en-US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Сходящийся</a:t>
                      </a:r>
                    </a:p>
                    <a:p>
                      <a:r>
                        <a:rPr lang="en-US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Колеблющийся</a:t>
                      </a:r>
                    </a:p>
                    <a:p>
                      <a:r>
                        <a:rPr lang="en-US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Меняющийся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Блоку</a:t>
                      </a:r>
                      <a:r>
                        <a:rPr lang="uk-UA" sz="1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юч</a:t>
                      </a:r>
                      <a:r>
                        <a:rPr lang="uk-UA" sz="14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ий</a:t>
                      </a:r>
                      <a:endParaRPr lang="uk-UA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Фільтру</a:t>
                      </a:r>
                      <a:r>
                        <a:rPr lang="uk-UA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юч</a:t>
                      </a:r>
                      <a:r>
                        <a:rPr lang="uk-UA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ий</a:t>
                      </a:r>
                    </a:p>
                    <a:p>
                      <a:endParaRPr lang="uk-UA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Випроміню</a:t>
                      </a:r>
                      <a:r>
                        <a:rPr lang="uk-UA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юч</a:t>
                      </a:r>
                      <a:r>
                        <a:rPr lang="uk-UA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ий</a:t>
                      </a:r>
                    </a:p>
                    <a:p>
                      <a:endParaRPr lang="uk-UA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Оберта</a:t>
                      </a:r>
                      <a:r>
                        <a:rPr lang="uk-UA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юч</a:t>
                      </a:r>
                      <a:r>
                        <a:rPr lang="uk-UA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ий</a:t>
                      </a:r>
                      <a:endParaRPr lang="en-US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Блокува</a:t>
                      </a:r>
                      <a:r>
                        <a:rPr lang="uk-UA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льн</a:t>
                      </a:r>
                      <a:r>
                        <a:rPr lang="uk-UA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ий конденсатор</a:t>
                      </a:r>
                    </a:p>
                    <a:p>
                      <a:endParaRPr lang="uk-UA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Фільтрува</a:t>
                      </a:r>
                      <a:r>
                        <a:rPr lang="uk-UA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льн</a:t>
                      </a:r>
                      <a:r>
                        <a:rPr lang="uk-UA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ий</a:t>
                      </a:r>
                    </a:p>
                    <a:p>
                      <a:r>
                        <a:rPr lang="uk-UA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дихальний апарат</a:t>
                      </a:r>
                    </a:p>
                    <a:p>
                      <a:endParaRPr lang="uk-UA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Випромінюва</a:t>
                      </a:r>
                      <a:r>
                        <a:rPr lang="uk-UA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льн</a:t>
                      </a:r>
                      <a:r>
                        <a:rPr lang="uk-UA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ий елемент</a:t>
                      </a:r>
                    </a:p>
                    <a:p>
                      <a:endParaRPr lang="uk-UA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Оберта</a:t>
                      </a:r>
                      <a:r>
                        <a:rPr lang="uk-UA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льн</a:t>
                      </a:r>
                      <a:r>
                        <a:rPr lang="uk-UA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ий момент (векторна величина, що є мірою зовнішньої дії,</a:t>
                      </a:r>
                      <a:r>
                        <a:rPr lang="uk-UA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яка змінює кутову швидкість тіла, що обертається</a:t>
                      </a:r>
                      <a:r>
                        <a:rPr lang="uk-UA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endParaRPr lang="uk-UA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Генератор, який</a:t>
                      </a:r>
                      <a:r>
                        <a:rPr lang="uk-UA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обертає вал</a:t>
                      </a:r>
                    </a:p>
                    <a:p>
                      <a:endParaRPr lang="ru-RU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Обертовий</a:t>
                      </a:r>
                    </a:p>
                    <a:p>
                      <a:r>
                        <a:rPr lang="uk-UA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Збіжний</a:t>
                      </a:r>
                    </a:p>
                    <a:p>
                      <a:r>
                        <a:rPr lang="uk-UA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Коливний</a:t>
                      </a:r>
                    </a:p>
                    <a:p>
                      <a:r>
                        <a:rPr lang="uk-UA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Мінливий</a:t>
                      </a:r>
                      <a:endParaRPr lang="uk-UA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Віддієслівні прикметники </a:t>
                      </a:r>
                      <a:r>
                        <a:rPr lang="uk-UA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 </a:t>
                      </a:r>
                      <a:r>
                        <a:rPr lang="uk-UA" sz="14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uk-UA" sz="1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льн</a:t>
                      </a:r>
                      <a:r>
                        <a:rPr lang="uk-UA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 називають призначення іменника </a:t>
                      </a:r>
                      <a:endParaRPr lang="uk-UA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>
            <a:norm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Слайд 2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692696"/>
          <a:ext cx="8352928" cy="5778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5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8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94098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Рос.</a:t>
                      </a:r>
                      <a:endParaRPr lang="uk-UA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Неправильні</a:t>
                      </a:r>
                      <a:r>
                        <a:rPr lang="uk-UA" sz="18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форми на </a:t>
                      </a:r>
                      <a:r>
                        <a:rPr lang="uk-UA" sz="1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уч</a:t>
                      </a:r>
                      <a:r>
                        <a:rPr lang="uk-UA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uk-UA" sz="1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юч</a:t>
                      </a:r>
                      <a:r>
                        <a:rPr lang="uk-UA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ач, </a:t>
                      </a:r>
                      <a:r>
                        <a:rPr lang="uk-UA" sz="1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яч</a:t>
                      </a:r>
                      <a:endParaRPr lang="uk-UA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Правильні  </a:t>
                      </a:r>
                      <a:endParaRPr lang="uk-UA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Способи заміни</a:t>
                      </a:r>
                      <a:endParaRPr lang="uk-UA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4614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1. Фильтрующий слой</a:t>
                      </a:r>
                    </a:p>
                    <a:p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2. Господствующая 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идеология</a:t>
                      </a:r>
                      <a:endParaRPr lang="en-US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3. Разрушающий контроль</a:t>
                      </a:r>
                    </a:p>
                    <a:p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4. Влияющая величина</a:t>
                      </a:r>
                      <a:endParaRPr lang="ru-RU" sz="18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8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Фільтру</a:t>
                      </a:r>
                      <a:r>
                        <a:rPr lang="uk-UA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юч</a:t>
                      </a:r>
                      <a:r>
                        <a:rPr lang="uk-UA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ий</a:t>
                      </a: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8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Пану</a:t>
                      </a:r>
                      <a:r>
                        <a:rPr lang="uk-UA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юч</a:t>
                      </a:r>
                      <a:r>
                        <a:rPr lang="uk-UA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а </a:t>
                      </a: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Руйну</a:t>
                      </a:r>
                      <a:r>
                        <a:rPr lang="uk-UA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юч</a:t>
                      </a:r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ий</a:t>
                      </a: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Вплива</a:t>
                      </a:r>
                      <a:r>
                        <a:rPr lang="uk-UA" sz="1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юч</a:t>
                      </a:r>
                      <a:r>
                        <a:rPr lang="uk-UA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Фільтр</a:t>
                      </a:r>
                      <a:r>
                        <a:rPr lang="uk-UA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івн</a:t>
                      </a:r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ий шар (здатний фільтрувати)</a:t>
                      </a: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Пан</a:t>
                      </a:r>
                      <a:r>
                        <a:rPr lang="uk-UA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івн</a:t>
                      </a:r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lang="uk-UA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ідеологія</a:t>
                      </a:r>
                    </a:p>
                    <a:p>
                      <a:endParaRPr lang="uk-UA" sz="18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8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Руйн</a:t>
                      </a:r>
                      <a:r>
                        <a:rPr lang="uk-UA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івн</a:t>
                      </a:r>
                      <a:r>
                        <a:rPr lang="uk-UA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ий контроль</a:t>
                      </a:r>
                    </a:p>
                    <a:p>
                      <a:endParaRPr lang="uk-UA" sz="18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Вплив</a:t>
                      </a:r>
                      <a:r>
                        <a:rPr lang="uk-UA" sz="1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lang="uk-UA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Віддієслівні прикметники </a:t>
                      </a:r>
                    </a:p>
                    <a:p>
                      <a:r>
                        <a:rPr lang="uk-UA" sz="1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-івн</a:t>
                      </a:r>
                      <a:r>
                        <a:rPr lang="uk-UA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uk-UA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-н </a:t>
                      </a:r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(передає значення активної здатності)</a:t>
                      </a:r>
                      <a:endParaRPr lang="uk-UA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360040"/>
          </a:xfrm>
        </p:spPr>
        <p:txBody>
          <a:bodyPr>
            <a:normAutofit/>
          </a:bodyPr>
          <a:lstStyle/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Слайд 3</a:t>
            </a:r>
            <a:endParaRPr lang="uk-UA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1608758"/>
              </p:ext>
            </p:extLst>
          </p:nvPr>
        </p:nvGraphicFramePr>
        <p:xfrm>
          <a:off x="539552" y="692696"/>
          <a:ext cx="8229600" cy="53561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52830">
                <a:tc>
                  <a:txBody>
                    <a:bodyPr/>
                    <a:lstStyle/>
                    <a:p>
                      <a:r>
                        <a:rPr lang="uk-UA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Рос.</a:t>
                      </a:r>
                      <a:endParaRPr lang="uk-UA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Неправильні</a:t>
                      </a:r>
                      <a:r>
                        <a:rPr lang="uk-UA" sz="18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форми на </a:t>
                      </a:r>
                      <a:r>
                        <a:rPr lang="uk-UA" sz="1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уч</a:t>
                      </a:r>
                      <a:r>
                        <a:rPr lang="uk-UA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uk-UA" sz="1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юч</a:t>
                      </a:r>
                      <a:r>
                        <a:rPr lang="uk-UA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ач, </a:t>
                      </a:r>
                      <a:r>
                        <a:rPr lang="uk-UA" sz="1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яч</a:t>
                      </a:r>
                      <a:endParaRPr lang="uk-UA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Правильні  </a:t>
                      </a:r>
                      <a:endParaRPr lang="uk-UA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Способи заміни</a:t>
                      </a:r>
                      <a:endParaRPr lang="uk-UA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3289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Бегущая волна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Бегущая строка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Существующая система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ru-RU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Действующее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вещество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ru-RU" sz="18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Действующий закон</a:t>
                      </a:r>
                    </a:p>
                    <a:p>
                      <a:pPr marL="342900" indent="-342900">
                        <a:buNone/>
                      </a:pPr>
                      <a:endParaRPr lang="ru-RU" sz="18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8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Біж</a:t>
                      </a:r>
                      <a:r>
                        <a:rPr lang="uk-UA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уч</a:t>
                      </a:r>
                      <a:r>
                        <a:rPr lang="uk-UA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ий рядок</a:t>
                      </a:r>
                    </a:p>
                    <a:p>
                      <a:endParaRPr lang="uk-UA" sz="18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8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Існу</a:t>
                      </a:r>
                      <a:r>
                        <a:rPr lang="uk-UA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юч</a:t>
                      </a:r>
                      <a:r>
                        <a:rPr lang="uk-UA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а система</a:t>
                      </a:r>
                    </a:p>
                    <a:p>
                      <a:endParaRPr lang="uk-UA" sz="18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8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Ді</a:t>
                      </a:r>
                      <a:r>
                        <a:rPr lang="uk-UA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юч</a:t>
                      </a:r>
                      <a:r>
                        <a:rPr lang="uk-UA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а речовина</a:t>
                      </a:r>
                    </a:p>
                    <a:p>
                      <a:endParaRPr lang="uk-UA" sz="18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8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Ді</a:t>
                      </a:r>
                      <a:r>
                        <a:rPr lang="uk-UA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юч</a:t>
                      </a:r>
                      <a:r>
                        <a:rPr lang="uk-UA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ий закон</a:t>
                      </a:r>
                      <a:endParaRPr lang="uk-UA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Біж</a:t>
                      </a:r>
                      <a:r>
                        <a:rPr lang="uk-UA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уч</a:t>
                      </a:r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lang="uk-UA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хвиля</a:t>
                      </a: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Рухомий, плинний</a:t>
                      </a:r>
                      <a:r>
                        <a:rPr lang="uk-UA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рядок</a:t>
                      </a:r>
                    </a:p>
                    <a:p>
                      <a:endParaRPr lang="uk-UA" sz="18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Сучасна, наявна система</a:t>
                      </a:r>
                    </a:p>
                    <a:p>
                      <a:endParaRPr lang="uk-UA" sz="18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Активна речовина</a:t>
                      </a:r>
                    </a:p>
                    <a:p>
                      <a:endParaRPr lang="uk-UA" sz="18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8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Чинний закон</a:t>
                      </a:r>
                      <a:endParaRPr lang="uk-UA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Прикметники</a:t>
                      </a:r>
                    </a:p>
                    <a:p>
                      <a:endParaRPr lang="uk-UA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76672"/>
          </a:xfrm>
        </p:spPr>
        <p:txBody>
          <a:bodyPr>
            <a:norm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Слайд 4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552" y="620688"/>
          <a:ext cx="8229600" cy="6159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7635">
                <a:tc>
                  <a:txBody>
                    <a:bodyPr/>
                    <a:lstStyle/>
                    <a:p>
                      <a:r>
                        <a:rPr lang="uk-UA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Рос.</a:t>
                      </a:r>
                      <a:endParaRPr lang="uk-UA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Неправильні</a:t>
                      </a:r>
                      <a:r>
                        <a:rPr lang="uk-UA" sz="18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форми на </a:t>
                      </a:r>
                      <a:r>
                        <a:rPr lang="uk-UA" sz="1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уч</a:t>
                      </a:r>
                      <a:r>
                        <a:rPr lang="uk-UA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uk-UA" sz="1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юч</a:t>
                      </a:r>
                      <a:r>
                        <a:rPr lang="uk-UA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ач, </a:t>
                      </a:r>
                      <a:r>
                        <a:rPr lang="uk-UA" sz="18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яч</a:t>
                      </a:r>
                      <a:endParaRPr lang="uk-UA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Правильні  </a:t>
                      </a:r>
                      <a:endParaRPr lang="uk-UA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Способи заміни</a:t>
                      </a:r>
                      <a:endParaRPr lang="uk-UA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11989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Воздействующий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фактор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ru-RU" sz="18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Разрешающий сигнал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ru-RU" sz="18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Красящееся вещество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ru-RU" sz="18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Несущая частота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ru-RU" sz="18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Заведующий кафедрой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ru-RU" sz="18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Обслуживающий персонал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Вплива</a:t>
                      </a:r>
                      <a:r>
                        <a:rPr lang="uk-UA" sz="1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юч</a:t>
                      </a:r>
                      <a:r>
                        <a:rPr lang="uk-UA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ий</a:t>
                      </a:r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Дозволя</a:t>
                      </a:r>
                      <a:r>
                        <a:rPr lang="uk-UA" sz="1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юч</a:t>
                      </a:r>
                      <a:r>
                        <a:rPr lang="uk-UA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ий</a:t>
                      </a:r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Фарбу</a:t>
                      </a:r>
                      <a:r>
                        <a:rPr lang="uk-UA" sz="1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юч</a:t>
                      </a:r>
                      <a:r>
                        <a:rPr lang="uk-UA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рідина</a:t>
                      </a: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Нес</a:t>
                      </a:r>
                      <a:r>
                        <a:rPr lang="uk-UA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уч</a:t>
                      </a:r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а </a:t>
                      </a: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Завіду</a:t>
                      </a:r>
                      <a:r>
                        <a:rPr lang="uk-UA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юч</a:t>
                      </a:r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ий</a:t>
                      </a: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Обслугову</a:t>
                      </a:r>
                      <a:r>
                        <a:rPr lang="uk-UA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юч</a:t>
                      </a:r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ий</a:t>
                      </a:r>
                      <a:endParaRPr lang="uk-UA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Фактор впливу</a:t>
                      </a: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Сигнал дозволу</a:t>
                      </a: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Барвник</a:t>
                      </a: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Частота-носій</a:t>
                      </a: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Завідувач</a:t>
                      </a:r>
                      <a:r>
                        <a:rPr lang="uk-UA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кафедри</a:t>
                      </a:r>
                    </a:p>
                    <a:p>
                      <a:endParaRPr lang="uk-UA" sz="18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8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Обслуга</a:t>
                      </a:r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Іменник,</a:t>
                      </a:r>
                    </a:p>
                    <a:p>
                      <a:r>
                        <a:rPr lang="uk-UA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іменник-прикладка</a:t>
                      </a:r>
                      <a:endParaRPr lang="uk-UA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132</TotalTime>
  <Words>258</Words>
  <Application>Microsoft Office PowerPoint</Application>
  <PresentationFormat>Экран (4:3)</PresentationFormat>
  <Paragraphs>186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Calibri</vt:lpstr>
      <vt:lpstr>Constantia</vt:lpstr>
      <vt:lpstr>Times New Roman</vt:lpstr>
      <vt:lpstr>Wingdings 2</vt:lpstr>
      <vt:lpstr>Поток</vt:lpstr>
      <vt:lpstr>   Переклад російських дієприкметників на щий  в українській  науково-технічній мові 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Переклад російських дієприкметників на щий в українській науково-технічній мові </dc:title>
  <dc:creator>TANYA</dc:creator>
  <cp:lastModifiedBy>ALEXANDER</cp:lastModifiedBy>
  <cp:revision>40</cp:revision>
  <dcterms:created xsi:type="dcterms:W3CDTF">2019-09-23T09:31:06Z</dcterms:created>
  <dcterms:modified xsi:type="dcterms:W3CDTF">2019-09-28T18:05:22Z</dcterms:modified>
</cp:coreProperties>
</file>